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0_CBD3CB8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66" r:id="rId5"/>
    <p:sldId id="299" r:id="rId6"/>
    <p:sldId id="267" r:id="rId7"/>
    <p:sldId id="264" r:id="rId8"/>
    <p:sldId id="269" r:id="rId9"/>
    <p:sldId id="268" r:id="rId10"/>
    <p:sldId id="300" r:id="rId11"/>
    <p:sldId id="288" r:id="rId12"/>
    <p:sldId id="301" r:id="rId13"/>
    <p:sldId id="275" r:id="rId14"/>
    <p:sldId id="291" r:id="rId15"/>
    <p:sldId id="276" r:id="rId16"/>
    <p:sldId id="292" r:id="rId17"/>
    <p:sldId id="277" r:id="rId18"/>
    <p:sldId id="293" r:id="rId19"/>
    <p:sldId id="278" r:id="rId20"/>
    <p:sldId id="304" r:id="rId21"/>
    <p:sldId id="279" r:id="rId22"/>
    <p:sldId id="295" r:id="rId23"/>
    <p:sldId id="280" r:id="rId24"/>
    <p:sldId id="296" r:id="rId25"/>
    <p:sldId id="281" r:id="rId26"/>
    <p:sldId id="297" r:id="rId27"/>
    <p:sldId id="285" r:id="rId28"/>
    <p:sldId id="298" r:id="rId29"/>
    <p:sldId id="284" r:id="rId30"/>
    <p:sldId id="305" r:id="rId31"/>
    <p:sldId id="306" r:id="rId32"/>
    <p:sldId id="311" r:id="rId33"/>
    <p:sldId id="313" r:id="rId34"/>
    <p:sldId id="308" r:id="rId35"/>
    <p:sldId id="314" r:id="rId36"/>
    <p:sldId id="315" r:id="rId37"/>
    <p:sldId id="309" r:id="rId38"/>
    <p:sldId id="307" r:id="rId39"/>
    <p:sldId id="31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3B80A-10E3-C992-31D4-A0C74FD58824}" name="Jennifer McLean" initials="JM" userId="S::mcleanj@nccommunitycolleges.edu::4fe9fac3-c73c-4581-adb1-8ccf34cd287c" providerId="AD"/>
  <p188:author id="{444F9B11-228A-EAF5-375B-279BB48B5C44}" name="John Cornwell" initials="JC" userId="John Cornwell" providerId="None"/>
  <p188:author id="{86177C1F-7BFF-0FE7-5922-1E873C3B543B}" name="Patrick Crane" initials="PC" userId="S::cranep@nccommunitycolleges.edu::9c21bfe0-e691-462c-ad94-ccc21892cdc4" providerId="AD"/>
  <p188:author id="{69D3C96D-B413-78D6-CA65-A82E06DA5254}" name="Kimberly Gold" initials="KG" userId="S::goldk@nccommunitycolleges.edu::971e3545-ab36-40d3-910a-3d5311b58a86" providerId="AD"/>
  <p188:author id="{51348399-B150-E40A-CE37-EBA6295EDC9B}" name="James &quot;JW&quot; Kelley" initials="JK" userId="S::kelleyj@nccommunitycolleges.edu::d9351a21-9c6d-426f-be58-f196b1cc1881" providerId="AD"/>
  <p188:author id="{8F7630D7-3E6F-ACE5-D4A3-13260239099E}" name="Alex Doles" initials="AD" userId="S::dolesa@nccommunitycolleges.edu::3fa20892-01c3-43cb-99ea-dcbf0b452e2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1F4E79"/>
    <a:srgbClr val="013668"/>
    <a:srgbClr val="6190C7"/>
    <a:srgbClr val="A6A6A6"/>
    <a:srgbClr val="FFFF00"/>
    <a:srgbClr val="FF0000"/>
    <a:srgbClr val="123765"/>
    <a:srgbClr val="E6AE3C"/>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BF168-C9B7-01CB-7599-2B4AB5B29A2B}" v="80" dt="2023-09-12T19:35:44.017"/>
    <p1510:client id="{17742FE0-B97E-BCBB-5A1D-FC311688B1FE}" v="16" dt="2023-09-12T19:21:26.777"/>
    <p1510:client id="{39B678CE-FCED-404C-BA9D-3C0BBD523B25}" v="3387" dt="2023-09-12T21:04:57.823"/>
    <p1510:client id="{42E873AE-48E7-624B-ACAA-3D3537BB6B96}" v="489" dt="2023-09-12T17:47:06.529"/>
    <p1510:client id="{912FCCC8-2C87-70B2-39DB-AD7D3CE661A2}" v="1312" dt="2023-09-12T17:45:55.349"/>
    <p1510:client id="{98F34AF8-BEED-941D-27FB-FBCED0AB39A0}" v="365" dt="2023-09-12T15:06:01.263"/>
    <p1510:client id="{99AE99B3-C387-686E-0451-CFA737C55F19}" v="5" dt="2023-09-12T13:14:04.449"/>
    <p1510:client id="{C05E803F-1469-AFE3-CA7B-90BE65DF2A6D}" v="1" dt="2023-09-12T17:49:53.127"/>
    <p1510:client id="{E26CE807-9ED2-D33F-4657-9E9EE4120EE3}" v="88" dt="2023-09-12T13:34:52.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08" autoAdjust="0"/>
  </p:normalViewPr>
  <p:slideViewPr>
    <p:cSldViewPr snapToGrid="0">
      <p:cViewPr varScale="1">
        <p:scale>
          <a:sx n="54" d="100"/>
          <a:sy n="54" d="100"/>
        </p:scale>
        <p:origin x="178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cLean" userId="4fe9fac3-c73c-4581-adb1-8ccf34cd287c" providerId="ADAL" clId="{DEE7B43E-5784-42DF-B496-4EC3AB0FA59D}"/>
    <pc:docChg chg="custSel modSld">
      <pc:chgData name="Jennifer McLean" userId="4fe9fac3-c73c-4581-adb1-8ccf34cd287c" providerId="ADAL" clId="{DEE7B43E-5784-42DF-B496-4EC3AB0FA59D}" dt="2023-09-11T14:26:45.479" v="133"/>
      <pc:docMkLst>
        <pc:docMk/>
      </pc:docMkLst>
      <pc:sldChg chg="modSp mod addCm modCm">
        <pc:chgData name="Jennifer McLean" userId="4fe9fac3-c73c-4581-adb1-8ccf34cd287c" providerId="ADAL" clId="{DEE7B43E-5784-42DF-B496-4EC3AB0FA59D}" dt="2023-09-11T14:26:45.479" v="133"/>
        <pc:sldMkLst>
          <pc:docMk/>
          <pc:sldMk cId="28473275" sldId="277"/>
        </pc:sldMkLst>
        <pc:graphicFrameChg chg="modGraphic">
          <ac:chgData name="Jennifer McLean" userId="4fe9fac3-c73c-4581-adb1-8ccf34cd287c" providerId="ADAL" clId="{DEE7B43E-5784-42DF-B496-4EC3AB0FA59D}" dt="2023-09-11T14:24:59.157" v="131" actId="20577"/>
          <ac:graphicFrameMkLst>
            <pc:docMk/>
            <pc:sldMk cId="28473275" sldId="277"/>
            <ac:graphicFrameMk id="15" creationId="{91F95371-1753-CE55-D6C3-CD838AF7C838}"/>
          </ac:graphicFrameMkLst>
        </pc:graphicFrameChg>
        <pc:extLst>
          <p:ext xmlns:p="http://schemas.openxmlformats.org/presentationml/2006/main" uri="{D6D511B9-2390-475A-947B-AFAB55BFBCF1}">
            <pc226:cmChg xmlns:pc226="http://schemas.microsoft.com/office/powerpoint/2022/06/main/command" chg="mod">
              <pc226:chgData name="Jennifer McLean" userId="4fe9fac3-c73c-4581-adb1-8ccf34cd287c" providerId="ADAL" clId="{DEE7B43E-5784-42DF-B496-4EC3AB0FA59D}" dt="2023-09-11T14:25:30.663" v="132"/>
              <pc2:cmMkLst xmlns:pc2="http://schemas.microsoft.com/office/powerpoint/2019/9/main/command">
                <pc:docMk/>
                <pc:sldMk cId="28473275" sldId="277"/>
                <pc2:cmMk id="{FB97822D-582E-4AE3-BEC2-31548BC40291}"/>
              </pc2:cmMkLst>
              <pc226:cmRplyChg chg="add">
                <pc226:chgData name="Jennifer McLean" userId="4fe9fac3-c73c-4581-adb1-8ccf34cd287c" providerId="ADAL" clId="{DEE7B43E-5784-42DF-B496-4EC3AB0FA59D}" dt="2023-09-11T14:25:30.663" v="132"/>
                <pc2:cmRplyMkLst xmlns:pc2="http://schemas.microsoft.com/office/powerpoint/2019/9/main/command">
                  <pc:docMk/>
                  <pc:sldMk cId="28473275" sldId="277"/>
                  <pc2:cmMk id="{FB97822D-582E-4AE3-BEC2-31548BC40291}"/>
                  <pc2:cmRplyMk id="{CB7B7105-F426-4BF9-859A-15CE6550FFAB}"/>
                </pc2:cmRplyMkLst>
              </pc226:cmRplyChg>
            </pc226:cmChg>
            <pc226:cmChg xmlns:pc226="http://schemas.microsoft.com/office/powerpoint/2022/06/main/command" chg="add">
              <pc226:chgData name="Jennifer McLean" userId="4fe9fac3-c73c-4581-adb1-8ccf34cd287c" providerId="ADAL" clId="{DEE7B43E-5784-42DF-B496-4EC3AB0FA59D}" dt="2023-09-11T14:26:45.479" v="133"/>
              <pc2:cmMkLst xmlns:pc2="http://schemas.microsoft.com/office/powerpoint/2019/9/main/command">
                <pc:docMk/>
                <pc:sldMk cId="28473275" sldId="277"/>
                <pc2:cmMk id="{155140AC-CC69-4AC5-90BA-25A1E22705D4}"/>
              </pc2:cmMkLst>
            </pc226:cmChg>
            <pc226:cmChg xmlns:pc226="http://schemas.microsoft.com/office/powerpoint/2022/06/main/command" chg="">
              <pc226:chgData name="Jennifer McLean" userId="4fe9fac3-c73c-4581-adb1-8ccf34cd287c" providerId="ADAL" clId="{DEE7B43E-5784-42DF-B496-4EC3AB0FA59D}" dt="2023-09-11T14:24:51.704" v="129"/>
              <pc2:cmMkLst xmlns:pc2="http://schemas.microsoft.com/office/powerpoint/2019/9/main/command">
                <pc:docMk/>
                <pc:sldMk cId="28473275" sldId="277"/>
                <pc2:cmMk id="{D8A199C4-EDE0-4305-8AF1-3B22ABB5CB70}"/>
              </pc2:cmMkLst>
              <pc226:cmRplyChg chg="add">
                <pc226:chgData name="Jennifer McLean" userId="4fe9fac3-c73c-4581-adb1-8ccf34cd287c" providerId="ADAL" clId="{DEE7B43E-5784-42DF-B496-4EC3AB0FA59D}" dt="2023-09-11T14:24:51.704" v="129"/>
                <pc2:cmRplyMkLst xmlns:pc2="http://schemas.microsoft.com/office/powerpoint/2019/9/main/command">
                  <pc:docMk/>
                  <pc:sldMk cId="28473275" sldId="277"/>
                  <pc2:cmMk id="{D8A199C4-EDE0-4305-8AF1-3B22ABB5CB70}"/>
                  <pc2:cmRplyMk id="{0218EEFD-52E1-48E9-8789-F2E60FC53A38}"/>
                </pc2:cmRplyMkLst>
              </pc226:cmRplyChg>
            </pc226:cmChg>
          </p:ext>
        </pc:extLst>
      </pc:sldChg>
      <pc:sldChg chg="modSp mod modCm">
        <pc:chgData name="Jennifer McLean" userId="4fe9fac3-c73c-4581-adb1-8ccf34cd287c" providerId="ADAL" clId="{DEE7B43E-5784-42DF-B496-4EC3AB0FA59D}" dt="2023-09-11T14:23:43.933" v="128" actId="6549"/>
        <pc:sldMkLst>
          <pc:docMk/>
          <pc:sldMk cId="2063543005" sldId="292"/>
        </pc:sldMkLst>
        <pc:spChg chg="mod">
          <ac:chgData name="Jennifer McLean" userId="4fe9fac3-c73c-4581-adb1-8ccf34cd287c" providerId="ADAL" clId="{DEE7B43E-5784-42DF-B496-4EC3AB0FA59D}" dt="2023-09-11T14:23:43.933" v="128" actId="6549"/>
          <ac:spMkLst>
            <pc:docMk/>
            <pc:sldMk cId="2063543005" sldId="292"/>
            <ac:spMk id="4" creationId="{B2D0BC9D-311D-F414-EE34-07620F19E490}"/>
          </ac:spMkLst>
        </pc:spChg>
        <pc:extLst>
          <p:ext xmlns:p="http://schemas.openxmlformats.org/presentationml/2006/main" uri="{D6D511B9-2390-475A-947B-AFAB55BFBCF1}">
            <pc226:cmChg xmlns:pc226="http://schemas.microsoft.com/office/powerpoint/2022/06/main/command" chg="mod">
              <pc226:chgData name="Jennifer McLean" userId="4fe9fac3-c73c-4581-adb1-8ccf34cd287c" providerId="ADAL" clId="{DEE7B43E-5784-42DF-B496-4EC3AB0FA59D}" dt="2023-09-11T14:23:43.933" v="128" actId="6549"/>
              <pc2:cmMkLst xmlns:pc2="http://schemas.microsoft.com/office/powerpoint/2019/9/main/command">
                <pc:docMk/>
                <pc:sldMk cId="2063543005" sldId="292"/>
                <pc2:cmMk id="{9369DBB7-4D5C-4AC8-B35A-321C34FAC6AD}"/>
              </pc2:cmMkLst>
            </pc226:cmChg>
          </p:ext>
        </pc:extLst>
      </pc:sldChg>
    </pc:docChg>
  </pc:docChgLst>
  <pc:docChgLst>
    <pc:chgData name="Lillie Rhodes" userId="529b93c8-039a-4833-9d58-8ae42cc50c18" providerId="ADAL" clId="{C4F23871-5578-4DF5-88CD-5823DF92D5BF}"/>
    <pc:docChg chg="modSld">
      <pc:chgData name="Lillie Rhodes" userId="529b93c8-039a-4833-9d58-8ae42cc50c18" providerId="ADAL" clId="{C4F23871-5578-4DF5-88CD-5823DF92D5BF}" dt="2023-09-11T15:13:52.280" v="18" actId="20577"/>
      <pc:docMkLst>
        <pc:docMk/>
      </pc:docMkLst>
      <pc:sldChg chg="modSp mod">
        <pc:chgData name="Lillie Rhodes" userId="529b93c8-039a-4833-9d58-8ae42cc50c18" providerId="ADAL" clId="{C4F23871-5578-4DF5-88CD-5823DF92D5BF}" dt="2023-09-11T15:13:52.280" v="18" actId="20577"/>
        <pc:sldMkLst>
          <pc:docMk/>
          <pc:sldMk cId="3419655042" sldId="288"/>
        </pc:sldMkLst>
        <pc:graphicFrameChg chg="modGraphic">
          <ac:chgData name="Lillie Rhodes" userId="529b93c8-039a-4833-9d58-8ae42cc50c18" providerId="ADAL" clId="{C4F23871-5578-4DF5-88CD-5823DF92D5BF}" dt="2023-09-11T15:13:52.280" v="18" actId="20577"/>
          <ac:graphicFrameMkLst>
            <pc:docMk/>
            <pc:sldMk cId="3419655042" sldId="288"/>
            <ac:graphicFrameMk id="10" creationId="{BFEAC46C-005C-77D0-0DB0-546B7BC56542}"/>
          </ac:graphicFrameMkLst>
        </pc:graphicFrameChg>
      </pc:sldChg>
    </pc:docChg>
  </pc:docChgLst>
  <pc:docChgLst>
    <pc:chgData name="Patrick Crane" userId="S::cranep@nccommunitycolleges.edu::9c21bfe0-e691-462c-ad94-ccc21892cdc4" providerId="AD" clId="Web-{7E3C3565-A70C-4E0E-D142-67FBF57107FE}"/>
    <pc:docChg chg="modSld">
      <pc:chgData name="Patrick Crane" userId="S::cranep@nccommunitycolleges.edu::9c21bfe0-e691-462c-ad94-ccc21892cdc4" providerId="AD" clId="Web-{7E3C3565-A70C-4E0E-D142-67FBF57107FE}" dt="2023-09-11T12:52:38.848" v="18" actId="20577"/>
      <pc:docMkLst>
        <pc:docMk/>
      </pc:docMkLst>
      <pc:sldChg chg="modSp modCm">
        <pc:chgData name="Patrick Crane" userId="S::cranep@nccommunitycolleges.edu::9c21bfe0-e691-462c-ad94-ccc21892cdc4" providerId="AD" clId="Web-{7E3C3565-A70C-4E0E-D142-67FBF57107FE}" dt="2023-09-11T12:50:07.984" v="16" actId="20577"/>
        <pc:sldMkLst>
          <pc:docMk/>
          <pc:sldMk cId="28473275" sldId="277"/>
        </pc:sldMkLst>
        <pc:spChg chg="mod">
          <ac:chgData name="Patrick Crane" userId="S::cranep@nccommunitycolleges.edu::9c21bfe0-e691-462c-ad94-ccc21892cdc4" providerId="AD" clId="Web-{7E3C3565-A70C-4E0E-D142-67FBF57107FE}" dt="2023-09-11T12:50:07.984" v="16" actId="20577"/>
          <ac:spMkLst>
            <pc:docMk/>
            <pc:sldMk cId="28473275" sldId="277"/>
            <ac:spMk id="11" creationId="{FE8F843C-B016-9346-3767-9C4194237FCF}"/>
          </ac:spMkLst>
        </pc:spChg>
        <pc:extLst>
          <p:ext xmlns:p="http://schemas.openxmlformats.org/presentationml/2006/main" uri="{D6D511B9-2390-475A-947B-AFAB55BFBCF1}">
            <pc226:cmChg xmlns:pc226="http://schemas.microsoft.com/office/powerpoint/2022/06/main/command" chg="mod">
              <pc226:chgData name="Patrick Crane" userId="S::cranep@nccommunitycolleges.edu::9c21bfe0-e691-462c-ad94-ccc21892cdc4" providerId="AD" clId="Web-{7E3C3565-A70C-4E0E-D142-67FBF57107FE}" dt="2023-09-11T12:49:42.202" v="15"/>
              <pc2:cmMkLst xmlns:pc2="http://schemas.microsoft.com/office/powerpoint/2019/9/main/command">
                <pc:docMk/>
                <pc:sldMk cId="28473275" sldId="277"/>
                <pc2:cmMk id="{E75E523F-C6C7-4C34-B739-00DDE81A817A}"/>
              </pc2:cmMkLst>
            </pc226:cmChg>
          </p:ext>
        </pc:extLst>
      </pc:sldChg>
      <pc:sldChg chg="modSp">
        <pc:chgData name="Patrick Crane" userId="S::cranep@nccommunitycolleges.edu::9c21bfe0-e691-462c-ad94-ccc21892cdc4" providerId="AD" clId="Web-{7E3C3565-A70C-4E0E-D142-67FBF57107FE}" dt="2023-09-11T12:52:38.848" v="18" actId="20577"/>
        <pc:sldMkLst>
          <pc:docMk/>
          <pc:sldMk cId="3197167362" sldId="298"/>
        </pc:sldMkLst>
        <pc:spChg chg="mod">
          <ac:chgData name="Patrick Crane" userId="S::cranep@nccommunitycolleges.edu::9c21bfe0-e691-462c-ad94-ccc21892cdc4" providerId="AD" clId="Web-{7E3C3565-A70C-4E0E-D142-67FBF57107FE}" dt="2023-09-11T12:52:38.848" v="18" actId="20577"/>
          <ac:spMkLst>
            <pc:docMk/>
            <pc:sldMk cId="3197167362" sldId="298"/>
            <ac:spMk id="4" creationId="{B2D0BC9D-311D-F414-EE34-07620F19E490}"/>
          </ac:spMkLst>
        </pc:spChg>
      </pc:sldChg>
    </pc:docChg>
  </pc:docChgLst>
  <pc:docChgLst>
    <pc:chgData name="Alex Doles" userId="S::dolesa@nccommunitycolleges.edu::3fa20892-01c3-43cb-99ea-dcbf0b452e2d" providerId="AD" clId="Web-{E26CE807-9ED2-D33F-4657-9E9EE4120EE3}"/>
    <pc:docChg chg="modSld">
      <pc:chgData name="Alex Doles" userId="S::dolesa@nccommunitycolleges.edu::3fa20892-01c3-43cb-99ea-dcbf0b452e2d" providerId="AD" clId="Web-{E26CE807-9ED2-D33F-4657-9E9EE4120EE3}" dt="2023-09-12T13:34:52.715" v="48" actId="20577"/>
      <pc:docMkLst>
        <pc:docMk/>
      </pc:docMkLst>
      <pc:sldChg chg="modSp">
        <pc:chgData name="Alex Doles" userId="S::dolesa@nccommunitycolleges.edu::3fa20892-01c3-43cb-99ea-dcbf0b452e2d" providerId="AD" clId="Web-{E26CE807-9ED2-D33F-4657-9E9EE4120EE3}" dt="2023-09-12T13:28:50.723" v="8" actId="20577"/>
        <pc:sldMkLst>
          <pc:docMk/>
          <pc:sldMk cId="942113030" sldId="275"/>
        </pc:sldMkLst>
        <pc:spChg chg="mod">
          <ac:chgData name="Alex Doles" userId="S::dolesa@nccommunitycolleges.edu::3fa20892-01c3-43cb-99ea-dcbf0b452e2d" providerId="AD" clId="Web-{E26CE807-9ED2-D33F-4657-9E9EE4120EE3}" dt="2023-09-12T13:28:50.723" v="8" actId="20577"/>
          <ac:spMkLst>
            <pc:docMk/>
            <pc:sldMk cId="942113030" sldId="275"/>
            <ac:spMk id="10" creationId="{7A57B0B8-A09B-B814-0A4F-42C41E6A855C}"/>
          </ac:spMkLst>
        </pc:spChg>
      </pc:sldChg>
      <pc:sldChg chg="modSp">
        <pc:chgData name="Alex Doles" userId="S::dolesa@nccommunitycolleges.edu::3fa20892-01c3-43cb-99ea-dcbf0b452e2d" providerId="AD" clId="Web-{E26CE807-9ED2-D33F-4657-9E9EE4120EE3}" dt="2023-09-12T13:29:05.348" v="14" actId="20577"/>
        <pc:sldMkLst>
          <pc:docMk/>
          <pc:sldMk cId="1934040941" sldId="276"/>
        </pc:sldMkLst>
        <pc:spChg chg="mod">
          <ac:chgData name="Alex Doles" userId="S::dolesa@nccommunitycolleges.edu::3fa20892-01c3-43cb-99ea-dcbf0b452e2d" providerId="AD" clId="Web-{E26CE807-9ED2-D33F-4657-9E9EE4120EE3}" dt="2023-09-12T13:29:05.348" v="14" actId="20577"/>
          <ac:spMkLst>
            <pc:docMk/>
            <pc:sldMk cId="1934040941" sldId="276"/>
            <ac:spMk id="11" creationId="{D0523389-C1D1-2848-BB68-6C03DD33BC84}"/>
          </ac:spMkLst>
        </pc:spChg>
      </pc:sldChg>
      <pc:sldChg chg="modSp">
        <pc:chgData name="Alex Doles" userId="S::dolesa@nccommunitycolleges.edu::3fa20892-01c3-43cb-99ea-dcbf0b452e2d" providerId="AD" clId="Web-{E26CE807-9ED2-D33F-4657-9E9EE4120EE3}" dt="2023-09-12T13:29:23.989" v="21" actId="20577"/>
        <pc:sldMkLst>
          <pc:docMk/>
          <pc:sldMk cId="28473275" sldId="277"/>
        </pc:sldMkLst>
        <pc:spChg chg="mod">
          <ac:chgData name="Alex Doles" userId="S::dolesa@nccommunitycolleges.edu::3fa20892-01c3-43cb-99ea-dcbf0b452e2d" providerId="AD" clId="Web-{E26CE807-9ED2-D33F-4657-9E9EE4120EE3}" dt="2023-09-12T13:29:23.989" v="21" actId="20577"/>
          <ac:spMkLst>
            <pc:docMk/>
            <pc:sldMk cId="28473275" sldId="277"/>
            <ac:spMk id="11" creationId="{FE8F843C-B016-9346-3767-9C4194237FCF}"/>
          </ac:spMkLst>
        </pc:spChg>
      </pc:sldChg>
      <pc:sldChg chg="modSp">
        <pc:chgData name="Alex Doles" userId="S::dolesa@nccommunitycolleges.edu::3fa20892-01c3-43cb-99ea-dcbf0b452e2d" providerId="AD" clId="Web-{E26CE807-9ED2-D33F-4657-9E9EE4120EE3}" dt="2023-09-12T13:29:33.615" v="24" actId="20577"/>
        <pc:sldMkLst>
          <pc:docMk/>
          <pc:sldMk cId="1766599723" sldId="278"/>
        </pc:sldMkLst>
        <pc:spChg chg="mod">
          <ac:chgData name="Alex Doles" userId="S::dolesa@nccommunitycolleges.edu::3fa20892-01c3-43cb-99ea-dcbf0b452e2d" providerId="AD" clId="Web-{E26CE807-9ED2-D33F-4657-9E9EE4120EE3}" dt="2023-09-12T13:29:33.615" v="24" actId="20577"/>
          <ac:spMkLst>
            <pc:docMk/>
            <pc:sldMk cId="1766599723" sldId="278"/>
            <ac:spMk id="11" creationId="{17E2E56A-2E4E-D0F7-0E10-577EEB6BEBEE}"/>
          </ac:spMkLst>
        </pc:spChg>
      </pc:sldChg>
      <pc:sldChg chg="modSp">
        <pc:chgData name="Alex Doles" userId="S::dolesa@nccommunitycolleges.edu::3fa20892-01c3-43cb-99ea-dcbf0b452e2d" providerId="AD" clId="Web-{E26CE807-9ED2-D33F-4657-9E9EE4120EE3}" dt="2023-09-12T13:30:03.803" v="40" actId="20577"/>
        <pc:sldMkLst>
          <pc:docMk/>
          <pc:sldMk cId="3522774216" sldId="279"/>
        </pc:sldMkLst>
        <pc:spChg chg="mod">
          <ac:chgData name="Alex Doles" userId="S::dolesa@nccommunitycolleges.edu::3fa20892-01c3-43cb-99ea-dcbf0b452e2d" providerId="AD" clId="Web-{E26CE807-9ED2-D33F-4657-9E9EE4120EE3}" dt="2023-09-12T13:30:03.803" v="40" actId="20577"/>
          <ac:spMkLst>
            <pc:docMk/>
            <pc:sldMk cId="3522774216" sldId="279"/>
            <ac:spMk id="10" creationId="{63BE95F7-5B50-CF80-8ECA-3EA7F3B56385}"/>
          </ac:spMkLst>
        </pc:spChg>
      </pc:sldChg>
      <pc:sldChg chg="modSp">
        <pc:chgData name="Alex Doles" userId="S::dolesa@nccommunitycolleges.edu::3fa20892-01c3-43cb-99ea-dcbf0b452e2d" providerId="AD" clId="Web-{E26CE807-9ED2-D33F-4657-9E9EE4120EE3}" dt="2023-09-12T13:30:20.084" v="46" actId="20577"/>
        <pc:sldMkLst>
          <pc:docMk/>
          <pc:sldMk cId="3859889252" sldId="280"/>
        </pc:sldMkLst>
        <pc:spChg chg="mod">
          <ac:chgData name="Alex Doles" userId="S::dolesa@nccommunitycolleges.edu::3fa20892-01c3-43cb-99ea-dcbf0b452e2d" providerId="AD" clId="Web-{E26CE807-9ED2-D33F-4657-9E9EE4120EE3}" dt="2023-09-12T13:30:20.084" v="46" actId="20577"/>
          <ac:spMkLst>
            <pc:docMk/>
            <pc:sldMk cId="3859889252" sldId="280"/>
            <ac:spMk id="11" creationId="{8152E0F6-A2DC-60B7-EDA7-9D0F6FF78204}"/>
          </ac:spMkLst>
        </pc:spChg>
      </pc:sldChg>
      <pc:sldChg chg="modSp">
        <pc:chgData name="Alex Doles" userId="S::dolesa@nccommunitycolleges.edu::3fa20892-01c3-43cb-99ea-dcbf0b452e2d" providerId="AD" clId="Web-{E26CE807-9ED2-D33F-4657-9E9EE4120EE3}" dt="2023-09-12T13:28:43.676" v="4" actId="20577"/>
        <pc:sldMkLst>
          <pc:docMk/>
          <pc:sldMk cId="3419655042" sldId="288"/>
        </pc:sldMkLst>
        <pc:spChg chg="mod">
          <ac:chgData name="Alex Doles" userId="S::dolesa@nccommunitycolleges.edu::3fa20892-01c3-43cb-99ea-dcbf0b452e2d" providerId="AD" clId="Web-{E26CE807-9ED2-D33F-4657-9E9EE4120EE3}" dt="2023-09-12T13:28:43.676" v="4" actId="20577"/>
          <ac:spMkLst>
            <pc:docMk/>
            <pc:sldMk cId="3419655042" sldId="288"/>
            <ac:spMk id="15" creationId="{A866D806-3106-28FC-B961-A70DAEF8C62E}"/>
          </ac:spMkLst>
        </pc:spChg>
      </pc:sldChg>
      <pc:sldChg chg="modSp">
        <pc:chgData name="Alex Doles" userId="S::dolesa@nccommunitycolleges.edu::3fa20892-01c3-43cb-99ea-dcbf0b452e2d" providerId="AD" clId="Web-{E26CE807-9ED2-D33F-4657-9E9EE4120EE3}" dt="2023-09-12T13:29:10.802" v="15" actId="20577"/>
        <pc:sldMkLst>
          <pc:docMk/>
          <pc:sldMk cId="2063543005" sldId="292"/>
        </pc:sldMkLst>
        <pc:spChg chg="mod">
          <ac:chgData name="Alex Doles" userId="S::dolesa@nccommunitycolleges.edu::3fa20892-01c3-43cb-99ea-dcbf0b452e2d" providerId="AD" clId="Web-{E26CE807-9ED2-D33F-4657-9E9EE4120EE3}" dt="2023-09-12T13:29:10.802" v="15" actId="20577"/>
          <ac:spMkLst>
            <pc:docMk/>
            <pc:sldMk cId="2063543005" sldId="292"/>
            <ac:spMk id="4" creationId="{B2D0BC9D-311D-F414-EE34-07620F19E490}"/>
          </ac:spMkLst>
        </pc:spChg>
      </pc:sldChg>
      <pc:sldChg chg="modSp">
        <pc:chgData name="Alex Doles" userId="S::dolesa@nccommunitycolleges.edu::3fa20892-01c3-43cb-99ea-dcbf0b452e2d" providerId="AD" clId="Web-{E26CE807-9ED2-D33F-4657-9E9EE4120EE3}" dt="2023-09-12T13:30:09.240" v="42" actId="20577"/>
        <pc:sldMkLst>
          <pc:docMk/>
          <pc:sldMk cId="4221086332" sldId="295"/>
        </pc:sldMkLst>
        <pc:spChg chg="mod">
          <ac:chgData name="Alex Doles" userId="S::dolesa@nccommunitycolleges.edu::3fa20892-01c3-43cb-99ea-dcbf0b452e2d" providerId="AD" clId="Web-{E26CE807-9ED2-D33F-4657-9E9EE4120EE3}" dt="2023-09-12T13:30:09.240" v="42" actId="20577"/>
          <ac:spMkLst>
            <pc:docMk/>
            <pc:sldMk cId="4221086332" sldId="295"/>
            <ac:spMk id="4" creationId="{B2D0BC9D-311D-F414-EE34-07620F19E490}"/>
          </ac:spMkLst>
        </pc:spChg>
      </pc:sldChg>
      <pc:sldChg chg="modSp">
        <pc:chgData name="Alex Doles" userId="S::dolesa@nccommunitycolleges.edu::3fa20892-01c3-43cb-99ea-dcbf0b452e2d" providerId="AD" clId="Web-{E26CE807-9ED2-D33F-4657-9E9EE4120EE3}" dt="2023-09-12T13:34:52.715" v="48" actId="20577"/>
        <pc:sldMkLst>
          <pc:docMk/>
          <pc:sldMk cId="3535449502" sldId="296"/>
        </pc:sldMkLst>
        <pc:spChg chg="mod">
          <ac:chgData name="Alex Doles" userId="S::dolesa@nccommunitycolleges.edu::3fa20892-01c3-43cb-99ea-dcbf0b452e2d" providerId="AD" clId="Web-{E26CE807-9ED2-D33F-4657-9E9EE4120EE3}" dt="2023-09-12T13:34:52.715" v="48" actId="20577"/>
          <ac:spMkLst>
            <pc:docMk/>
            <pc:sldMk cId="3535449502" sldId="296"/>
            <ac:spMk id="4" creationId="{B2D0BC9D-311D-F414-EE34-07620F19E490}"/>
          </ac:spMkLst>
        </pc:spChg>
      </pc:sldChg>
      <pc:sldChg chg="modSp">
        <pc:chgData name="Alex Doles" userId="S::dolesa@nccommunitycolleges.edu::3fa20892-01c3-43cb-99ea-dcbf0b452e2d" providerId="AD" clId="Web-{E26CE807-9ED2-D33F-4657-9E9EE4120EE3}" dt="2023-09-12T13:28:59.989" v="10" actId="20577"/>
        <pc:sldMkLst>
          <pc:docMk/>
          <pc:sldMk cId="1314485070" sldId="301"/>
        </pc:sldMkLst>
        <pc:spChg chg="mod">
          <ac:chgData name="Alex Doles" userId="S::dolesa@nccommunitycolleges.edu::3fa20892-01c3-43cb-99ea-dcbf0b452e2d" providerId="AD" clId="Web-{E26CE807-9ED2-D33F-4657-9E9EE4120EE3}" dt="2023-09-12T13:28:59.989" v="10" actId="20577"/>
          <ac:spMkLst>
            <pc:docMk/>
            <pc:sldMk cId="1314485070" sldId="301"/>
            <ac:spMk id="4" creationId="{B2D0BC9D-311D-F414-EE34-07620F19E490}"/>
          </ac:spMkLst>
        </pc:spChg>
      </pc:sldChg>
      <pc:sldChg chg="modSp">
        <pc:chgData name="Alex Doles" userId="S::dolesa@nccommunitycolleges.edu::3fa20892-01c3-43cb-99ea-dcbf0b452e2d" providerId="AD" clId="Web-{E26CE807-9ED2-D33F-4657-9E9EE4120EE3}" dt="2023-09-12T13:29:55.146" v="36" actId="20577"/>
        <pc:sldMkLst>
          <pc:docMk/>
          <pc:sldMk cId="1534211388" sldId="304"/>
        </pc:sldMkLst>
        <pc:spChg chg="mod">
          <ac:chgData name="Alex Doles" userId="S::dolesa@nccommunitycolleges.edu::3fa20892-01c3-43cb-99ea-dcbf0b452e2d" providerId="AD" clId="Web-{E26CE807-9ED2-D33F-4657-9E9EE4120EE3}" dt="2023-09-12T13:29:55.146" v="36" actId="20577"/>
          <ac:spMkLst>
            <pc:docMk/>
            <pc:sldMk cId="1534211388" sldId="304"/>
            <ac:spMk id="4" creationId="{B2D0BC9D-311D-F414-EE34-07620F19E490}"/>
          </ac:spMkLst>
        </pc:spChg>
      </pc:sldChg>
    </pc:docChg>
  </pc:docChgLst>
  <pc:docChgLst>
    <pc:chgData name="Patrick Crane" userId="9c21bfe0-e691-462c-ad94-ccc21892cdc4" providerId="ADAL" clId="{39B678CE-FCED-404C-BA9D-3C0BBD523B25}"/>
    <pc:docChg chg="undo custSel addSld delSld modSld sldOrd">
      <pc:chgData name="Patrick Crane" userId="9c21bfe0-e691-462c-ad94-ccc21892cdc4" providerId="ADAL" clId="{39B678CE-FCED-404C-BA9D-3C0BBD523B25}" dt="2023-09-12T21:34:07.218" v="18395" actId="20577"/>
      <pc:docMkLst>
        <pc:docMk/>
      </pc:docMkLst>
      <pc:sldChg chg="del mod ord modShow">
        <pc:chgData name="Patrick Crane" userId="9c21bfe0-e691-462c-ad94-ccc21892cdc4" providerId="ADAL" clId="{39B678CE-FCED-404C-BA9D-3C0BBD523B25}" dt="2023-09-12T17:50:56.351" v="1627" actId="2696"/>
        <pc:sldMkLst>
          <pc:docMk/>
          <pc:sldMk cId="279819847" sldId="259"/>
        </pc:sldMkLst>
      </pc:sldChg>
      <pc:sldChg chg="addSp delSp modSp mod delCm modCm modNotesTx">
        <pc:chgData name="Patrick Crane" userId="9c21bfe0-e691-462c-ad94-ccc21892cdc4" providerId="ADAL" clId="{39B678CE-FCED-404C-BA9D-3C0BBD523B25}" dt="2023-09-12T20:39:12.230" v="4635" actId="20577"/>
        <pc:sldMkLst>
          <pc:docMk/>
          <pc:sldMk cId="407354019" sldId="264"/>
        </pc:sldMkLst>
        <pc:spChg chg="mod">
          <ac:chgData name="Patrick Crane" userId="9c21bfe0-e691-462c-ad94-ccc21892cdc4" providerId="ADAL" clId="{39B678CE-FCED-404C-BA9D-3C0BBD523B25}" dt="2023-09-12T17:41:45.643" v="1543"/>
          <ac:spMkLst>
            <pc:docMk/>
            <pc:sldMk cId="407354019" sldId="264"/>
            <ac:spMk id="46" creationId="{FE0EBBEB-63DB-FF16-71F8-44CEEB4589E7}"/>
          </ac:spMkLst>
        </pc:spChg>
        <pc:grpChg chg="add mod">
          <ac:chgData name="Patrick Crane" userId="9c21bfe0-e691-462c-ad94-ccc21892cdc4" providerId="ADAL" clId="{39B678CE-FCED-404C-BA9D-3C0BBD523B25}" dt="2023-09-12T17:41:49.765" v="1544" actId="1076"/>
          <ac:grpSpMkLst>
            <pc:docMk/>
            <pc:sldMk cId="407354019" sldId="264"/>
            <ac:grpSpMk id="45" creationId="{E17E90F3-0F61-875E-B525-047309BACD57}"/>
          </ac:grpSpMkLst>
        </pc:grpChg>
        <pc:grpChg chg="mod">
          <ac:chgData name="Patrick Crane" userId="9c21bfe0-e691-462c-ad94-ccc21892cdc4" providerId="ADAL" clId="{39B678CE-FCED-404C-BA9D-3C0BBD523B25}" dt="2023-09-12T17:44:07.209" v="1545" actId="1076"/>
          <ac:grpSpMkLst>
            <pc:docMk/>
            <pc:sldMk cId="407354019" sldId="264"/>
            <ac:grpSpMk id="81" creationId="{5216CA90-35A2-C0A6-1354-F375E334449C}"/>
          </ac:grpSpMkLst>
        </pc:grpChg>
        <pc:grpChg chg="mod">
          <ac:chgData name="Patrick Crane" userId="9c21bfe0-e691-462c-ad94-ccc21892cdc4" providerId="ADAL" clId="{39B678CE-FCED-404C-BA9D-3C0BBD523B25}" dt="2023-09-11T17:08:55.199" v="816" actId="1076"/>
          <ac:grpSpMkLst>
            <pc:docMk/>
            <pc:sldMk cId="407354019" sldId="264"/>
            <ac:grpSpMk id="86" creationId="{84DD4A9F-3291-0ABB-B87E-104C0B5AAF47}"/>
          </ac:grpSpMkLst>
        </pc:grpChg>
        <pc:grpChg chg="del">
          <ac:chgData name="Patrick Crane" userId="9c21bfe0-e691-462c-ad94-ccc21892cdc4" providerId="ADAL" clId="{39B678CE-FCED-404C-BA9D-3C0BBD523B25}" dt="2023-09-11T17:08:16.375" v="809" actId="478"/>
          <ac:grpSpMkLst>
            <pc:docMk/>
            <pc:sldMk cId="407354019" sldId="264"/>
            <ac:grpSpMk id="89" creationId="{9230E399-300C-B510-E3F0-21859F0E2B65}"/>
          </ac:grpSpMkLst>
        </pc:grpChg>
        <pc:grpChg chg="mod">
          <ac:chgData name="Patrick Crane" userId="9c21bfe0-e691-462c-ad94-ccc21892cdc4" providerId="ADAL" clId="{39B678CE-FCED-404C-BA9D-3C0BBD523B25}" dt="2023-09-11T17:09:04.715" v="818" actId="1076"/>
          <ac:grpSpMkLst>
            <pc:docMk/>
            <pc:sldMk cId="407354019" sldId="264"/>
            <ac:grpSpMk id="130" creationId="{5A8D0286-E1D0-613F-CE1F-0E043A2D98E0}"/>
          </ac:grpSpMkLst>
        </pc:grpChg>
        <pc:grpChg chg="mod">
          <ac:chgData name="Patrick Crane" userId="9c21bfe0-e691-462c-ad94-ccc21892cdc4" providerId="ADAL" clId="{39B678CE-FCED-404C-BA9D-3C0BBD523B25}" dt="2023-09-11T17:08:59.507" v="817" actId="1076"/>
          <ac:grpSpMkLst>
            <pc:docMk/>
            <pc:sldMk cId="407354019" sldId="264"/>
            <ac:grpSpMk id="151" creationId="{BB47FAD7-E2D6-6036-78DA-8F098BEB0248}"/>
          </ac:grpSpMkLst>
        </pc:grpChg>
        <pc:graphicFrameChg chg="mod modGraphic">
          <ac:chgData name="Patrick Crane" userId="9c21bfe0-e691-462c-ad94-ccc21892cdc4" providerId="ADAL" clId="{39B678CE-FCED-404C-BA9D-3C0BBD523B25}" dt="2023-09-12T17:37:50.222" v="1542" actId="255"/>
          <ac:graphicFrameMkLst>
            <pc:docMk/>
            <pc:sldMk cId="407354019" sldId="264"/>
            <ac:graphicFrameMk id="15" creationId="{25711DC4-E6C6-ABDC-BA65-786488B3B476}"/>
          </ac:graphicFrameMkLst>
        </pc:graphicFrameChg>
        <pc:picChg chg="mod">
          <ac:chgData name="Patrick Crane" userId="9c21bfe0-e691-462c-ad94-ccc21892cdc4" providerId="ADAL" clId="{39B678CE-FCED-404C-BA9D-3C0BBD523B25}" dt="2023-09-12T17:41:45.643" v="1543"/>
          <ac:picMkLst>
            <pc:docMk/>
            <pc:sldMk cId="407354019" sldId="264"/>
            <ac:picMk id="47" creationId="{EDF3C054-8620-E712-74EB-BA02E67F96E6}"/>
          </ac:picMkLst>
        </pc:picChg>
        <pc:extLst>
          <p:ext xmlns:p="http://schemas.openxmlformats.org/presentationml/2006/main" uri="{D6D511B9-2390-475A-947B-AFAB55BFBCF1}">
            <pc226:cmChg xmlns:pc226="http://schemas.microsoft.com/office/powerpoint/2022/06/main/command" chg="del mod">
              <pc226:chgData name="Patrick Crane" userId="9c21bfe0-e691-462c-ad94-ccc21892cdc4" providerId="ADAL" clId="{39B678CE-FCED-404C-BA9D-3C0BBD523B25}" dt="2023-09-10T15:57:55.439" v="1"/>
              <pc2:cmMkLst xmlns:pc2="http://schemas.microsoft.com/office/powerpoint/2019/9/main/command">
                <pc:docMk/>
                <pc:sldMk cId="407354019" sldId="264"/>
                <pc2:cmMk id="{9BD672B2-ADA5-4B43-BF52-44778538FAF9}"/>
              </pc2:cmMkLst>
            </pc226:cmChg>
          </p:ext>
        </pc:extLst>
      </pc:sldChg>
      <pc:sldChg chg="modSp mod">
        <pc:chgData name="Patrick Crane" userId="9c21bfe0-e691-462c-ad94-ccc21892cdc4" providerId="ADAL" clId="{39B678CE-FCED-404C-BA9D-3C0BBD523B25}" dt="2023-09-11T16:43:20.333" v="150" actId="20577"/>
        <pc:sldMkLst>
          <pc:docMk/>
          <pc:sldMk cId="3971685882" sldId="266"/>
        </pc:sldMkLst>
        <pc:spChg chg="mod">
          <ac:chgData name="Patrick Crane" userId="9c21bfe0-e691-462c-ad94-ccc21892cdc4" providerId="ADAL" clId="{39B678CE-FCED-404C-BA9D-3C0BBD523B25}" dt="2023-09-11T16:42:59.086" v="117" actId="20577"/>
          <ac:spMkLst>
            <pc:docMk/>
            <pc:sldMk cId="3971685882" sldId="266"/>
            <ac:spMk id="2" creationId="{FBE180EB-54C7-2C0E-71B1-2347076D1472}"/>
          </ac:spMkLst>
        </pc:spChg>
        <pc:spChg chg="mod">
          <ac:chgData name="Patrick Crane" userId="9c21bfe0-e691-462c-ad94-ccc21892cdc4" providerId="ADAL" clId="{39B678CE-FCED-404C-BA9D-3C0BBD523B25}" dt="2023-09-11T16:43:20.333" v="150" actId="20577"/>
          <ac:spMkLst>
            <pc:docMk/>
            <pc:sldMk cId="3971685882" sldId="266"/>
            <ac:spMk id="88" creationId="{C55AA837-466B-0FF3-E9F0-7AFA3B6049EB}"/>
          </ac:spMkLst>
        </pc:spChg>
      </pc:sldChg>
      <pc:sldChg chg="modSp mod modNotesTx">
        <pc:chgData name="Patrick Crane" userId="9c21bfe0-e691-462c-ad94-ccc21892cdc4" providerId="ADAL" clId="{39B678CE-FCED-404C-BA9D-3C0BBD523B25}" dt="2023-09-12T20:09:10.422" v="3269" actId="20577"/>
        <pc:sldMkLst>
          <pc:docMk/>
          <pc:sldMk cId="1968043281" sldId="267"/>
        </pc:sldMkLst>
        <pc:spChg chg="mod">
          <ac:chgData name="Patrick Crane" userId="9c21bfe0-e691-462c-ad94-ccc21892cdc4" providerId="ADAL" clId="{39B678CE-FCED-404C-BA9D-3C0BBD523B25}" dt="2023-09-11T16:44:25.611" v="155" actId="20577"/>
          <ac:spMkLst>
            <pc:docMk/>
            <pc:sldMk cId="1968043281" sldId="267"/>
            <ac:spMk id="2" creationId="{FBE180EB-54C7-2C0E-71B1-2347076D1472}"/>
          </ac:spMkLst>
        </pc:spChg>
      </pc:sldChg>
      <pc:sldChg chg="modSp mod modNotesTx">
        <pc:chgData name="Patrick Crane" userId="9c21bfe0-e691-462c-ad94-ccc21892cdc4" providerId="ADAL" clId="{39B678CE-FCED-404C-BA9D-3C0BBD523B25}" dt="2023-09-12T20:45:12.849" v="6375" actId="20577"/>
        <pc:sldMkLst>
          <pc:docMk/>
          <pc:sldMk cId="3262329591" sldId="268"/>
        </pc:sldMkLst>
        <pc:spChg chg="mod">
          <ac:chgData name="Patrick Crane" userId="9c21bfe0-e691-462c-ad94-ccc21892cdc4" providerId="ADAL" clId="{39B678CE-FCED-404C-BA9D-3C0BBD523B25}" dt="2023-09-11T16:44:43.334" v="166" actId="20577"/>
          <ac:spMkLst>
            <pc:docMk/>
            <pc:sldMk cId="3262329591" sldId="268"/>
            <ac:spMk id="2" creationId="{FBE180EB-54C7-2C0E-71B1-2347076D1472}"/>
          </ac:spMkLst>
        </pc:spChg>
      </pc:sldChg>
      <pc:sldChg chg="ord modNotesTx">
        <pc:chgData name="Patrick Crane" userId="9c21bfe0-e691-462c-ad94-ccc21892cdc4" providerId="ADAL" clId="{39B678CE-FCED-404C-BA9D-3C0BBD523B25}" dt="2023-09-12T20:43:35.259" v="5908" actId="20577"/>
        <pc:sldMkLst>
          <pc:docMk/>
          <pc:sldMk cId="1732190510" sldId="269"/>
        </pc:sldMkLst>
      </pc:sldChg>
      <pc:sldChg chg="modSp mod addCm delCm modNotesTx">
        <pc:chgData name="Patrick Crane" userId="9c21bfe0-e691-462c-ad94-ccc21892cdc4" providerId="ADAL" clId="{39B678CE-FCED-404C-BA9D-3C0BBD523B25}" dt="2023-09-12T20:56:52.824" v="9488" actId="20577"/>
        <pc:sldMkLst>
          <pc:docMk/>
          <pc:sldMk cId="942113030" sldId="275"/>
        </pc:sldMkLst>
        <pc:spChg chg="mod">
          <ac:chgData name="Patrick Crane" userId="9c21bfe0-e691-462c-ad94-ccc21892cdc4" providerId="ADAL" clId="{39B678CE-FCED-404C-BA9D-3C0BBD523B25}" dt="2023-09-12T17:46:31.846" v="1548" actId="2711"/>
          <ac:spMkLst>
            <pc:docMk/>
            <pc:sldMk cId="942113030" sldId="275"/>
            <ac:spMk id="10" creationId="{7A57B0B8-A09B-B814-0A4F-42C41E6A855C}"/>
          </ac:spMkLst>
        </pc:spChg>
        <pc:spChg chg="mod">
          <ac:chgData name="Patrick Crane" userId="9c21bfe0-e691-462c-ad94-ccc21892cdc4" providerId="ADAL" clId="{39B678CE-FCED-404C-BA9D-3C0BBD523B25}" dt="2023-09-11T17:04:46.232" v="743" actId="1076"/>
          <ac:spMkLst>
            <pc:docMk/>
            <pc:sldMk cId="942113030" sldId="275"/>
            <ac:spMk id="16" creationId="{9E1D752E-080D-6078-AD9E-D08BB941F55D}"/>
          </ac:spMkLst>
        </pc:spChg>
        <pc:graphicFrameChg chg="modGraphic">
          <ac:chgData name="Patrick Crane" userId="9c21bfe0-e691-462c-ad94-ccc21892cdc4" providerId="ADAL" clId="{39B678CE-FCED-404C-BA9D-3C0BBD523B25}" dt="2023-09-12T17:49:46.963" v="1593" actId="20577"/>
          <ac:graphicFrameMkLst>
            <pc:docMk/>
            <pc:sldMk cId="942113030" sldId="275"/>
            <ac:graphicFrameMk id="13" creationId="{68AA3925-57C4-B086-B551-EB60E79CFC06}"/>
          </ac:graphicFrameMkLst>
        </pc:graphicFrameChg>
        <pc:extLst>
          <p:ext xmlns:p="http://schemas.openxmlformats.org/presentationml/2006/main" uri="{D6D511B9-2390-475A-947B-AFAB55BFBCF1}">
            <pc226:cmChg xmlns:pc226="http://schemas.microsoft.com/office/powerpoint/2022/06/main/command" chg="add del">
              <pc226:chgData name="Patrick Crane" userId="9c21bfe0-e691-462c-ad94-ccc21892cdc4" providerId="ADAL" clId="{39B678CE-FCED-404C-BA9D-3C0BBD523B25}" dt="2023-09-12T17:49:24.423" v="1586"/>
              <pc2:cmMkLst xmlns:pc2="http://schemas.microsoft.com/office/powerpoint/2019/9/main/command">
                <pc:docMk/>
                <pc:sldMk cId="942113030" sldId="275"/>
                <pc2:cmMk id="{52BDBBB2-4C23-4624-8832-655652DBF238}"/>
              </pc2:cmMkLst>
            </pc226:cmChg>
          </p:ext>
        </pc:extLst>
      </pc:sldChg>
      <pc:sldChg chg="modSp mod delCm modNotesTx">
        <pc:chgData name="Patrick Crane" userId="9c21bfe0-e691-462c-ad94-ccc21892cdc4" providerId="ADAL" clId="{39B678CE-FCED-404C-BA9D-3C0BBD523B25}" dt="2023-09-12T20:59:52.861" v="10269" actId="20577"/>
        <pc:sldMkLst>
          <pc:docMk/>
          <pc:sldMk cId="1934040941" sldId="276"/>
        </pc:sldMkLst>
        <pc:spChg chg="mod">
          <ac:chgData name="Patrick Crane" userId="9c21bfe0-e691-462c-ad94-ccc21892cdc4" providerId="ADAL" clId="{39B678CE-FCED-404C-BA9D-3C0BBD523B25}" dt="2023-09-11T17:04:21.223" v="739" actId="13926"/>
          <ac:spMkLst>
            <pc:docMk/>
            <pc:sldMk cId="1934040941" sldId="276"/>
            <ac:spMk id="11" creationId="{D0523389-C1D1-2848-BB68-6C03DD33BC84}"/>
          </ac:spMkLst>
        </pc:spChg>
        <pc:spChg chg="mod">
          <ac:chgData name="Patrick Crane" userId="9c21bfe0-e691-462c-ad94-ccc21892cdc4" providerId="ADAL" clId="{39B678CE-FCED-404C-BA9D-3C0BBD523B25}" dt="2023-09-12T11:57:51.456" v="1029" actId="1076"/>
          <ac:spMkLst>
            <pc:docMk/>
            <pc:sldMk cId="1934040941" sldId="276"/>
            <ac:spMk id="15" creationId="{F877FE11-236A-1499-8E82-60CD8A6D25C9}"/>
          </ac:spMkLst>
        </pc:spChg>
        <pc:spChg chg="mod">
          <ac:chgData name="Patrick Crane" userId="9c21bfe0-e691-462c-ad94-ccc21892cdc4" providerId="ADAL" clId="{39B678CE-FCED-404C-BA9D-3C0BBD523B25}" dt="2023-09-12T11:57:49.600" v="1028" actId="1076"/>
          <ac:spMkLst>
            <pc:docMk/>
            <pc:sldMk cId="1934040941" sldId="276"/>
            <ac:spMk id="19" creationId="{E1EB77BE-8AD9-EAFE-C8DC-96D7520BF6A5}"/>
          </ac:spMkLst>
        </pc:spChg>
        <pc:spChg chg="mod">
          <ac:chgData name="Patrick Crane" userId="9c21bfe0-e691-462c-ad94-ccc21892cdc4" providerId="ADAL" clId="{39B678CE-FCED-404C-BA9D-3C0BBD523B25}" dt="2023-09-12T11:57:47.961" v="1027" actId="1076"/>
          <ac:spMkLst>
            <pc:docMk/>
            <pc:sldMk cId="1934040941" sldId="276"/>
            <ac:spMk id="20" creationId="{11BB611A-A51D-F4D5-E2CC-0C6938E37773}"/>
          </ac:spMkLst>
        </pc:spChg>
        <pc:picChg chg="mod">
          <ac:chgData name="Patrick Crane" userId="9c21bfe0-e691-462c-ad94-ccc21892cdc4" providerId="ADAL" clId="{39B678CE-FCED-404C-BA9D-3C0BBD523B25}" dt="2023-09-12T11:57:53.044" v="1030" actId="1076"/>
          <ac:picMkLst>
            <pc:docMk/>
            <pc:sldMk cId="1934040941" sldId="276"/>
            <ac:picMk id="10" creationId="{E0C2658E-2F20-FF9C-C25A-B7D788885C0A}"/>
          </ac:picMkLst>
        </pc:picChg>
        <pc:extLst>
          <p:ext xmlns:p="http://schemas.openxmlformats.org/presentationml/2006/main" uri="{D6D511B9-2390-475A-947B-AFAB55BFBCF1}">
            <pc226:cmChg xmlns:pc226="http://schemas.microsoft.com/office/powerpoint/2022/06/main/command" chg="del">
              <pc226:chgData name="Patrick Crane" userId="9c21bfe0-e691-462c-ad94-ccc21892cdc4" providerId="ADAL" clId="{39B678CE-FCED-404C-BA9D-3C0BBD523B25}" dt="2023-09-10T15:58:18.762" v="5"/>
              <pc2:cmMkLst xmlns:pc2="http://schemas.microsoft.com/office/powerpoint/2019/9/main/command">
                <pc:docMk/>
                <pc:sldMk cId="1934040941" sldId="276"/>
                <pc2:cmMk id="{1C13194B-359F-4C01-B1ED-D92A516A81DA}"/>
              </pc2:cmMkLst>
            </pc226:cmChg>
          </p:ext>
        </pc:extLst>
      </pc:sldChg>
      <pc:sldChg chg="modSp mod delCm modCm modNotesTx">
        <pc:chgData name="Patrick Crane" userId="9c21bfe0-e691-462c-ad94-ccc21892cdc4" providerId="ADAL" clId="{39B678CE-FCED-404C-BA9D-3C0BBD523B25}" dt="2023-09-12T21:03:30.346" v="11066" actId="20577"/>
        <pc:sldMkLst>
          <pc:docMk/>
          <pc:sldMk cId="28473275" sldId="277"/>
        </pc:sldMkLst>
        <pc:spChg chg="mod">
          <ac:chgData name="Patrick Crane" userId="9c21bfe0-e691-462c-ad94-ccc21892cdc4" providerId="ADAL" clId="{39B678CE-FCED-404C-BA9D-3C0BBD523B25}" dt="2023-09-11T15:30:31.396" v="12" actId="20577"/>
          <ac:spMkLst>
            <pc:docMk/>
            <pc:sldMk cId="28473275" sldId="277"/>
            <ac:spMk id="11" creationId="{FE8F843C-B016-9346-3767-9C4194237FCF}"/>
          </ac:spMkLst>
        </pc:spChg>
        <pc:extLst>
          <p:ext xmlns:p="http://schemas.openxmlformats.org/presentationml/2006/main" uri="{D6D511B9-2390-475A-947B-AFAB55BFBCF1}">
            <pc226:cmChg xmlns:pc226="http://schemas.microsoft.com/office/powerpoint/2022/06/main/command" chg="del mod">
              <pc226:chgData name="Patrick Crane" userId="9c21bfe0-e691-462c-ad94-ccc21892cdc4" providerId="ADAL" clId="{39B678CE-FCED-404C-BA9D-3C0BBD523B25}" dt="2023-09-11T17:03:19.940" v="731"/>
              <pc2:cmMkLst xmlns:pc2="http://schemas.microsoft.com/office/powerpoint/2019/9/main/command">
                <pc:docMk/>
                <pc:sldMk cId="28473275" sldId="277"/>
                <pc2:cmMk id="{FB97822D-582E-4AE3-BEC2-31548BC40291}"/>
              </pc2:cmMkLst>
            </pc226:cmChg>
            <pc226:cmChg xmlns:pc226="http://schemas.microsoft.com/office/powerpoint/2022/06/main/command" chg="del">
              <pc226:chgData name="Patrick Crane" userId="9c21bfe0-e691-462c-ad94-ccc21892cdc4" providerId="ADAL" clId="{39B678CE-FCED-404C-BA9D-3C0BBD523B25}" dt="2023-09-11T17:03:18.928" v="730"/>
              <pc2:cmMkLst xmlns:pc2="http://schemas.microsoft.com/office/powerpoint/2019/9/main/command">
                <pc:docMk/>
                <pc:sldMk cId="28473275" sldId="277"/>
                <pc2:cmMk id="{E75E523F-C6C7-4C34-B739-00DDE81A817A}"/>
              </pc2:cmMkLst>
            </pc226:cmChg>
            <pc226:cmChg xmlns:pc226="http://schemas.microsoft.com/office/powerpoint/2022/06/main/command" chg="del mod">
              <pc226:chgData name="Patrick Crane" userId="9c21bfe0-e691-462c-ad94-ccc21892cdc4" providerId="ADAL" clId="{39B678CE-FCED-404C-BA9D-3C0BBD523B25}" dt="2023-09-11T17:03:17.679" v="729"/>
              <pc2:cmMkLst xmlns:pc2="http://schemas.microsoft.com/office/powerpoint/2019/9/main/command">
                <pc:docMk/>
                <pc:sldMk cId="28473275" sldId="277"/>
                <pc2:cmMk id="{155140AC-CC69-4AC5-90BA-25A1E22705D4}"/>
              </pc2:cmMkLst>
              <pc226:cmRplyChg chg="add">
                <pc226:chgData name="Patrick Crane" userId="9c21bfe0-e691-462c-ad94-ccc21892cdc4" providerId="ADAL" clId="{39B678CE-FCED-404C-BA9D-3C0BBD523B25}" dt="2023-09-11T15:30:55.095" v="13"/>
                <pc2:cmRplyMkLst xmlns:pc2="http://schemas.microsoft.com/office/powerpoint/2019/9/main/command">
                  <pc:docMk/>
                  <pc:sldMk cId="28473275" sldId="277"/>
                  <pc2:cmMk id="{155140AC-CC69-4AC5-90BA-25A1E22705D4}"/>
                  <pc2:cmRplyMk id="{FD83C254-7DFA-4C6E-8E2B-DBA7A76B7064}"/>
                </pc2:cmRplyMkLst>
              </pc226:cmRplyChg>
            </pc226:cmChg>
            <pc226:cmChg xmlns:pc226="http://schemas.microsoft.com/office/powerpoint/2022/06/main/command" chg="del mod">
              <pc226:chgData name="Patrick Crane" userId="9c21bfe0-e691-462c-ad94-ccc21892cdc4" providerId="ADAL" clId="{39B678CE-FCED-404C-BA9D-3C0BBD523B25}" dt="2023-09-11T17:03:20.949" v="732"/>
              <pc2:cmMkLst xmlns:pc2="http://schemas.microsoft.com/office/powerpoint/2019/9/main/command">
                <pc:docMk/>
                <pc:sldMk cId="28473275" sldId="277"/>
                <pc2:cmMk id="{D8A199C4-EDE0-4305-8AF1-3B22ABB5CB70}"/>
              </pc2:cmMkLst>
            </pc226:cmChg>
          </p:ext>
        </pc:extLst>
      </pc:sldChg>
      <pc:sldChg chg="modSp mod modNotesTx">
        <pc:chgData name="Patrick Crane" userId="9c21bfe0-e691-462c-ad94-ccc21892cdc4" providerId="ADAL" clId="{39B678CE-FCED-404C-BA9D-3C0BBD523B25}" dt="2023-09-12T21:07:17.229" v="11884" actId="20577"/>
        <pc:sldMkLst>
          <pc:docMk/>
          <pc:sldMk cId="1766599723" sldId="278"/>
        </pc:sldMkLst>
        <pc:spChg chg="mod">
          <ac:chgData name="Patrick Crane" userId="9c21bfe0-e691-462c-ad94-ccc21892cdc4" providerId="ADAL" clId="{39B678CE-FCED-404C-BA9D-3C0BBD523B25}" dt="2023-09-11T17:02:48.271" v="724" actId="1076"/>
          <ac:spMkLst>
            <pc:docMk/>
            <pc:sldMk cId="1766599723" sldId="278"/>
            <ac:spMk id="13" creationId="{BDD3DC5C-C3B9-E422-98C0-36B9049945DB}"/>
          </ac:spMkLst>
        </pc:spChg>
        <pc:spChg chg="mod">
          <ac:chgData name="Patrick Crane" userId="9c21bfe0-e691-462c-ad94-ccc21892cdc4" providerId="ADAL" clId="{39B678CE-FCED-404C-BA9D-3C0BBD523B25}" dt="2023-09-11T17:02:45.225" v="723" actId="1076"/>
          <ac:spMkLst>
            <pc:docMk/>
            <pc:sldMk cId="1766599723" sldId="278"/>
            <ac:spMk id="16" creationId="{DEC13074-FA5A-8428-FF0D-7705F02CA0E1}"/>
          </ac:spMkLst>
        </pc:spChg>
        <pc:spChg chg="mod">
          <ac:chgData name="Patrick Crane" userId="9c21bfe0-e691-462c-ad94-ccc21892cdc4" providerId="ADAL" clId="{39B678CE-FCED-404C-BA9D-3C0BBD523B25}" dt="2023-09-11T17:02:42.950" v="722" actId="1076"/>
          <ac:spMkLst>
            <pc:docMk/>
            <pc:sldMk cId="1766599723" sldId="278"/>
            <ac:spMk id="19" creationId="{FA3C8656-8580-4D77-0003-CBD21768C0D4}"/>
          </ac:spMkLst>
        </pc:spChg>
      </pc:sldChg>
      <pc:sldChg chg="modSp mod modNotesTx">
        <pc:chgData name="Patrick Crane" userId="9c21bfe0-e691-462c-ad94-ccc21892cdc4" providerId="ADAL" clId="{39B678CE-FCED-404C-BA9D-3C0BBD523B25}" dt="2023-09-12T21:11:54.343" v="12954" actId="20577"/>
        <pc:sldMkLst>
          <pc:docMk/>
          <pc:sldMk cId="3522774216" sldId="279"/>
        </pc:sldMkLst>
        <pc:spChg chg="mod">
          <ac:chgData name="Patrick Crane" userId="9c21bfe0-e691-462c-ad94-ccc21892cdc4" providerId="ADAL" clId="{39B678CE-FCED-404C-BA9D-3C0BBD523B25}" dt="2023-09-11T16:08:55.227" v="19" actId="1076"/>
          <ac:spMkLst>
            <pc:docMk/>
            <pc:sldMk cId="3522774216" sldId="279"/>
            <ac:spMk id="15" creationId="{0CF7138F-417F-D59F-A51F-71895D7FFD9A}"/>
          </ac:spMkLst>
        </pc:spChg>
        <pc:spChg chg="mod">
          <ac:chgData name="Patrick Crane" userId="9c21bfe0-e691-462c-ad94-ccc21892cdc4" providerId="ADAL" clId="{39B678CE-FCED-404C-BA9D-3C0BBD523B25}" dt="2023-09-11T16:08:57.578" v="20" actId="1076"/>
          <ac:spMkLst>
            <pc:docMk/>
            <pc:sldMk cId="3522774216" sldId="279"/>
            <ac:spMk id="16" creationId="{2271ED94-CA13-8EA2-D1C4-E30ED72A96B6}"/>
          </ac:spMkLst>
        </pc:spChg>
        <pc:spChg chg="mod">
          <ac:chgData name="Patrick Crane" userId="9c21bfe0-e691-462c-ad94-ccc21892cdc4" providerId="ADAL" clId="{39B678CE-FCED-404C-BA9D-3C0BBD523B25}" dt="2023-09-11T16:08:51.952" v="18" actId="688"/>
          <ac:spMkLst>
            <pc:docMk/>
            <pc:sldMk cId="3522774216" sldId="279"/>
            <ac:spMk id="19" creationId="{97F23B05-4917-4563-A648-3392117AF172}"/>
          </ac:spMkLst>
        </pc:spChg>
      </pc:sldChg>
      <pc:sldChg chg="modSp mod modNotesTx">
        <pc:chgData name="Patrick Crane" userId="9c21bfe0-e691-462c-ad94-ccc21892cdc4" providerId="ADAL" clId="{39B678CE-FCED-404C-BA9D-3C0BBD523B25}" dt="2023-09-12T21:14:12.617" v="13583" actId="20577"/>
        <pc:sldMkLst>
          <pc:docMk/>
          <pc:sldMk cId="3859889252" sldId="280"/>
        </pc:sldMkLst>
        <pc:spChg chg="mod">
          <ac:chgData name="Patrick Crane" userId="9c21bfe0-e691-462c-ad94-ccc21892cdc4" providerId="ADAL" clId="{39B678CE-FCED-404C-BA9D-3C0BBD523B25}" dt="2023-09-11T17:01:04.800" v="711" actId="255"/>
          <ac:spMkLst>
            <pc:docMk/>
            <pc:sldMk cId="3859889252" sldId="280"/>
            <ac:spMk id="11" creationId="{8152E0F6-A2DC-60B7-EDA7-9D0F6FF78204}"/>
          </ac:spMkLst>
        </pc:spChg>
        <pc:graphicFrameChg chg="modGraphic">
          <ac:chgData name="Patrick Crane" userId="9c21bfe0-e691-462c-ad94-ccc21892cdc4" providerId="ADAL" clId="{39B678CE-FCED-404C-BA9D-3C0BBD523B25}" dt="2023-09-11T17:01:00.332" v="710" actId="14734"/>
          <ac:graphicFrameMkLst>
            <pc:docMk/>
            <pc:sldMk cId="3859889252" sldId="280"/>
            <ac:graphicFrameMk id="2" creationId="{77E478DD-9144-10B9-6721-BDC24475D51F}"/>
          </ac:graphicFrameMkLst>
        </pc:graphicFrameChg>
      </pc:sldChg>
      <pc:sldChg chg="modSp mod modNotesTx">
        <pc:chgData name="Patrick Crane" userId="9c21bfe0-e691-462c-ad94-ccc21892cdc4" providerId="ADAL" clId="{39B678CE-FCED-404C-BA9D-3C0BBD523B25}" dt="2023-09-12T21:16:29.913" v="14286" actId="20577"/>
        <pc:sldMkLst>
          <pc:docMk/>
          <pc:sldMk cId="2685949556" sldId="281"/>
        </pc:sldMkLst>
        <pc:spChg chg="mod">
          <ac:chgData name="Patrick Crane" userId="9c21bfe0-e691-462c-ad94-ccc21892cdc4" providerId="ADAL" clId="{39B678CE-FCED-404C-BA9D-3C0BBD523B25}" dt="2023-09-11T17:00:08.239" v="697" actId="255"/>
          <ac:spMkLst>
            <pc:docMk/>
            <pc:sldMk cId="2685949556" sldId="281"/>
            <ac:spMk id="10" creationId="{083DAB2C-BEC9-149C-F9E3-B9056A2D4CF9}"/>
          </ac:spMkLst>
        </pc:spChg>
        <pc:spChg chg="mod">
          <ac:chgData name="Patrick Crane" userId="9c21bfe0-e691-462c-ad94-ccc21892cdc4" providerId="ADAL" clId="{39B678CE-FCED-404C-BA9D-3C0BBD523B25}" dt="2023-09-12T17:50:15.622" v="1596" actId="1036"/>
          <ac:spMkLst>
            <pc:docMk/>
            <pc:sldMk cId="2685949556" sldId="281"/>
            <ac:spMk id="13" creationId="{594D3016-61BC-50A0-1C31-A67542A7BE6E}"/>
          </ac:spMkLst>
        </pc:spChg>
        <pc:spChg chg="mod">
          <ac:chgData name="Patrick Crane" userId="9c21bfe0-e691-462c-ad94-ccc21892cdc4" providerId="ADAL" clId="{39B678CE-FCED-404C-BA9D-3C0BBD523B25}" dt="2023-09-12T17:50:13.119" v="1594" actId="1036"/>
          <ac:spMkLst>
            <pc:docMk/>
            <pc:sldMk cId="2685949556" sldId="281"/>
            <ac:spMk id="15" creationId="{60992DD3-A3BA-879C-BBA2-441ADDA20AE7}"/>
          </ac:spMkLst>
        </pc:spChg>
        <pc:spChg chg="mod">
          <ac:chgData name="Patrick Crane" userId="9c21bfe0-e691-462c-ad94-ccc21892cdc4" providerId="ADAL" clId="{39B678CE-FCED-404C-BA9D-3C0BBD523B25}" dt="2023-09-12T17:50:18.559" v="1603" actId="1036"/>
          <ac:spMkLst>
            <pc:docMk/>
            <pc:sldMk cId="2685949556" sldId="281"/>
            <ac:spMk id="16" creationId="{53ACDB3B-F70A-175D-A47D-4DF24987439D}"/>
          </ac:spMkLst>
        </pc:spChg>
        <pc:spChg chg="mod">
          <ac:chgData name="Patrick Crane" userId="9c21bfe0-e691-462c-ad94-ccc21892cdc4" providerId="ADAL" clId="{39B678CE-FCED-404C-BA9D-3C0BBD523B25}" dt="2023-09-12T17:50:20.672" v="1611" actId="1036"/>
          <ac:spMkLst>
            <pc:docMk/>
            <pc:sldMk cId="2685949556" sldId="281"/>
            <ac:spMk id="19" creationId="{411C58D5-5666-5A1F-4D36-5B4454518C3D}"/>
          </ac:spMkLst>
        </pc:spChg>
        <pc:spChg chg="mod">
          <ac:chgData name="Patrick Crane" userId="9c21bfe0-e691-462c-ad94-ccc21892cdc4" providerId="ADAL" clId="{39B678CE-FCED-404C-BA9D-3C0BBD523B25}" dt="2023-09-12T17:50:24.557" v="1626" actId="1036"/>
          <ac:spMkLst>
            <pc:docMk/>
            <pc:sldMk cId="2685949556" sldId="281"/>
            <ac:spMk id="20" creationId="{C954D80F-9D0E-122E-DD78-87C5C524DAA4}"/>
          </ac:spMkLst>
        </pc:spChg>
      </pc:sldChg>
      <pc:sldChg chg="modSp mod modNotesTx">
        <pc:chgData name="Patrick Crane" userId="9c21bfe0-e691-462c-ad94-ccc21892cdc4" providerId="ADAL" clId="{39B678CE-FCED-404C-BA9D-3C0BBD523B25}" dt="2023-09-12T21:22:10.268" v="15993" actId="20577"/>
        <pc:sldMkLst>
          <pc:docMk/>
          <pc:sldMk cId="1063787392" sldId="284"/>
        </pc:sldMkLst>
        <pc:spChg chg="mod">
          <ac:chgData name="Patrick Crane" userId="9c21bfe0-e691-462c-ad94-ccc21892cdc4" providerId="ADAL" clId="{39B678CE-FCED-404C-BA9D-3C0BBD523B25}" dt="2023-09-11T16:57:39.638" v="672" actId="255"/>
          <ac:spMkLst>
            <pc:docMk/>
            <pc:sldMk cId="1063787392" sldId="284"/>
            <ac:spMk id="10" creationId="{34A762E4-457F-5A07-D2FF-D10D99750469}"/>
          </ac:spMkLst>
        </pc:spChg>
      </pc:sldChg>
      <pc:sldChg chg="modSp mod">
        <pc:chgData name="Patrick Crane" userId="9c21bfe0-e691-462c-ad94-ccc21892cdc4" providerId="ADAL" clId="{39B678CE-FCED-404C-BA9D-3C0BBD523B25}" dt="2023-09-11T16:58:27.473" v="674" actId="255"/>
        <pc:sldMkLst>
          <pc:docMk/>
          <pc:sldMk cId="2864780152" sldId="285"/>
        </pc:sldMkLst>
        <pc:spChg chg="mod">
          <ac:chgData name="Patrick Crane" userId="9c21bfe0-e691-462c-ad94-ccc21892cdc4" providerId="ADAL" clId="{39B678CE-FCED-404C-BA9D-3C0BBD523B25}" dt="2023-09-11T16:58:27.473" v="674" actId="255"/>
          <ac:spMkLst>
            <pc:docMk/>
            <pc:sldMk cId="2864780152" sldId="285"/>
            <ac:spMk id="17" creationId="{CC39E218-D816-5D0B-1AAE-C35FFDBA0A2F}"/>
          </ac:spMkLst>
        </pc:spChg>
      </pc:sldChg>
      <pc:sldChg chg="addSp modSp mod addCm modCm modNotesTx">
        <pc:chgData name="Patrick Crane" userId="9c21bfe0-e691-462c-ad94-ccc21892cdc4" providerId="ADAL" clId="{39B678CE-FCED-404C-BA9D-3C0BBD523B25}" dt="2023-09-12T20:52:11.831" v="8333" actId="20577"/>
        <pc:sldMkLst>
          <pc:docMk/>
          <pc:sldMk cId="3419655042" sldId="288"/>
        </pc:sldMkLst>
        <pc:spChg chg="add mod">
          <ac:chgData name="Patrick Crane" userId="9c21bfe0-e691-462c-ad94-ccc21892cdc4" providerId="ADAL" clId="{39B678CE-FCED-404C-BA9D-3C0BBD523B25}" dt="2023-09-12T13:30:16.206" v="1454" actId="1076"/>
          <ac:spMkLst>
            <pc:docMk/>
            <pc:sldMk cId="3419655042" sldId="288"/>
            <ac:spMk id="2" creationId="{F7CD5CE0-778F-8965-24B1-977610A9EF48}"/>
          </ac:spMkLst>
        </pc:spChg>
        <pc:spChg chg="add mod">
          <ac:chgData name="Patrick Crane" userId="9c21bfe0-e691-462c-ad94-ccc21892cdc4" providerId="ADAL" clId="{39B678CE-FCED-404C-BA9D-3C0BBD523B25}" dt="2023-09-12T13:30:19.390" v="1455" actId="1076"/>
          <ac:spMkLst>
            <pc:docMk/>
            <pc:sldMk cId="3419655042" sldId="288"/>
            <ac:spMk id="13" creationId="{1F5108FA-104D-24F4-01D3-D3396FE9C133}"/>
          </ac:spMkLst>
        </pc:spChg>
        <pc:spChg chg="mod">
          <ac:chgData name="Patrick Crane" userId="9c21bfe0-e691-462c-ad94-ccc21892cdc4" providerId="ADAL" clId="{39B678CE-FCED-404C-BA9D-3C0BBD523B25}" dt="2023-09-11T16:39:29.237" v="111" actId="1076"/>
          <ac:spMkLst>
            <pc:docMk/>
            <pc:sldMk cId="3419655042" sldId="288"/>
            <ac:spMk id="15" creationId="{A866D806-3106-28FC-B961-A70DAEF8C62E}"/>
          </ac:spMkLst>
        </pc:spChg>
        <pc:grpChg chg="mod">
          <ac:chgData name="Patrick Crane" userId="9c21bfe0-e691-462c-ad94-ccc21892cdc4" providerId="ADAL" clId="{39B678CE-FCED-404C-BA9D-3C0BBD523B25}" dt="2023-09-11T16:39:00.930" v="106" actId="1076"/>
          <ac:grpSpMkLst>
            <pc:docMk/>
            <pc:sldMk cId="3419655042" sldId="288"/>
            <ac:grpSpMk id="3" creationId="{0477652A-540E-3C7E-E1D7-3E705E07D35A}"/>
          </ac:grpSpMkLst>
        </pc:grpChg>
        <pc:graphicFrameChg chg="modGraphic">
          <ac:chgData name="Patrick Crane" userId="9c21bfe0-e691-462c-ad94-ccc21892cdc4" providerId="ADAL" clId="{39B678CE-FCED-404C-BA9D-3C0BBD523B25}" dt="2023-09-12T13:30:28.287" v="1463" actId="20577"/>
          <ac:graphicFrameMkLst>
            <pc:docMk/>
            <pc:sldMk cId="3419655042" sldId="288"/>
            <ac:graphicFrameMk id="10" creationId="{BFEAC46C-005C-77D0-0DB0-546B7BC56542}"/>
          </ac:graphicFrameMkLst>
        </pc:graphicFrameChg>
        <pc:extLst>
          <p:ext xmlns:p="http://schemas.openxmlformats.org/presentationml/2006/main" uri="{D6D511B9-2390-475A-947B-AFAB55BFBCF1}">
            <pc226:cmChg xmlns:pc226="http://schemas.microsoft.com/office/powerpoint/2022/06/main/command" chg="add mod">
              <pc226:chgData name="Patrick Crane" userId="9c21bfe0-e691-462c-ad94-ccc21892cdc4" providerId="ADAL" clId="{39B678CE-FCED-404C-BA9D-3C0BBD523B25}" dt="2023-09-11T16:39:23.499" v="110"/>
              <pc2:cmMkLst xmlns:pc2="http://schemas.microsoft.com/office/powerpoint/2019/9/main/command">
                <pc:docMk/>
                <pc:sldMk cId="3419655042" sldId="288"/>
                <pc2:cmMk id="{91ACA9B4-60CE-48DB-AB87-1E781E7EB552}"/>
              </pc2:cmMkLst>
            </pc226:cmChg>
          </p:ext>
        </pc:extLst>
      </pc:sldChg>
      <pc:sldChg chg="del delCm">
        <pc:chgData name="Patrick Crane" userId="9c21bfe0-e691-462c-ad94-ccc21892cdc4" providerId="ADAL" clId="{39B678CE-FCED-404C-BA9D-3C0BBD523B25}" dt="2023-09-12T17:50:56.351" v="1627" actId="2696"/>
        <pc:sldMkLst>
          <pc:docMk/>
          <pc:sldMk cId="3729645703" sldId="289"/>
        </pc:sldMkLst>
        <pc:extLst>
          <p:ext xmlns:p="http://schemas.openxmlformats.org/presentationml/2006/main" uri="{D6D511B9-2390-475A-947B-AFAB55BFBCF1}">
            <pc226:cmChg xmlns:pc226="http://schemas.microsoft.com/office/powerpoint/2022/06/main/command" chg="del">
              <pc226:chgData name="Patrick Crane" userId="9c21bfe0-e691-462c-ad94-ccc21892cdc4" providerId="ADAL" clId="{39B678CE-FCED-404C-BA9D-3C0BBD523B25}" dt="2023-09-10T15:58:49.655" v="6"/>
              <pc2:cmMkLst xmlns:pc2="http://schemas.microsoft.com/office/powerpoint/2019/9/main/command">
                <pc:docMk/>
                <pc:sldMk cId="3729645703" sldId="289"/>
                <pc2:cmMk id="{D5E8D415-BBBD-41D2-BD52-D38C2046A414}"/>
              </pc2:cmMkLst>
            </pc226:cmChg>
          </p:ext>
        </pc:extLst>
      </pc:sldChg>
      <pc:sldChg chg="del">
        <pc:chgData name="Patrick Crane" userId="9c21bfe0-e691-462c-ad94-ccc21892cdc4" providerId="ADAL" clId="{39B678CE-FCED-404C-BA9D-3C0BBD523B25}" dt="2023-09-12T17:50:56.351" v="1627" actId="2696"/>
        <pc:sldMkLst>
          <pc:docMk/>
          <pc:sldMk cId="2831276140" sldId="290"/>
        </pc:sldMkLst>
      </pc:sldChg>
      <pc:sldChg chg="modSp mod modNotesTx">
        <pc:chgData name="Patrick Crane" userId="9c21bfe0-e691-462c-ad94-ccc21892cdc4" providerId="ADAL" clId="{39B678CE-FCED-404C-BA9D-3C0BBD523B25}" dt="2023-09-12T20:58:26.444" v="9978" actId="20577"/>
        <pc:sldMkLst>
          <pc:docMk/>
          <pc:sldMk cId="3389374129" sldId="291"/>
        </pc:sldMkLst>
        <pc:spChg chg="mod">
          <ac:chgData name="Patrick Crane" userId="9c21bfe0-e691-462c-ad94-ccc21892cdc4" providerId="ADAL" clId="{39B678CE-FCED-404C-BA9D-3C0BBD523B25}" dt="2023-09-11T17:04:36.903" v="741" actId="1076"/>
          <ac:spMkLst>
            <pc:docMk/>
            <pc:sldMk cId="3389374129" sldId="291"/>
            <ac:spMk id="12" creationId="{4F1C4F57-6E66-64FC-7D77-194C0C41A351}"/>
          </ac:spMkLst>
        </pc:spChg>
        <pc:spChg chg="mod">
          <ac:chgData name="Patrick Crane" userId="9c21bfe0-e691-462c-ad94-ccc21892cdc4" providerId="ADAL" clId="{39B678CE-FCED-404C-BA9D-3C0BBD523B25}" dt="2023-09-11T17:04:39.457" v="742" actId="1076"/>
          <ac:spMkLst>
            <pc:docMk/>
            <pc:sldMk cId="3389374129" sldId="291"/>
            <ac:spMk id="13" creationId="{AEC34DAF-8226-A793-3C1C-99F521D867C9}"/>
          </ac:spMkLst>
        </pc:spChg>
        <pc:picChg chg="mod">
          <ac:chgData name="Patrick Crane" userId="9c21bfe0-e691-462c-ad94-ccc21892cdc4" providerId="ADAL" clId="{39B678CE-FCED-404C-BA9D-3C0BBD523B25}" dt="2023-09-11T17:04:31.976" v="740" actId="14100"/>
          <ac:picMkLst>
            <pc:docMk/>
            <pc:sldMk cId="3389374129" sldId="291"/>
            <ac:picMk id="11" creationId="{54263F6C-F669-739C-8BB3-0431CB5A3BEB}"/>
          </ac:picMkLst>
        </pc:picChg>
      </pc:sldChg>
      <pc:sldChg chg="modSp mod delCm modCm modNotesTx">
        <pc:chgData name="Patrick Crane" userId="9c21bfe0-e691-462c-ad94-ccc21892cdc4" providerId="ADAL" clId="{39B678CE-FCED-404C-BA9D-3C0BBD523B25}" dt="2023-09-12T21:01:28.698" v="10597" actId="20577"/>
        <pc:sldMkLst>
          <pc:docMk/>
          <pc:sldMk cId="2063543005" sldId="292"/>
        </pc:sldMkLst>
        <pc:spChg chg="mod">
          <ac:chgData name="Patrick Crane" userId="9c21bfe0-e691-462c-ad94-ccc21892cdc4" providerId="ADAL" clId="{39B678CE-FCED-404C-BA9D-3C0BBD523B25}" dt="2023-09-11T17:03:43.139" v="733" actId="14100"/>
          <ac:spMkLst>
            <pc:docMk/>
            <pc:sldMk cId="2063543005" sldId="292"/>
            <ac:spMk id="4" creationId="{B2D0BC9D-311D-F414-EE34-07620F19E490}"/>
          </ac:spMkLst>
        </pc:spChg>
        <pc:spChg chg="mod">
          <ac:chgData name="Patrick Crane" userId="9c21bfe0-e691-462c-ad94-ccc21892cdc4" providerId="ADAL" clId="{39B678CE-FCED-404C-BA9D-3C0BBD523B25}" dt="2023-09-11T17:04:00.745" v="736" actId="1076"/>
          <ac:spMkLst>
            <pc:docMk/>
            <pc:sldMk cId="2063543005" sldId="292"/>
            <ac:spMk id="12" creationId="{4F1C4F57-6E66-64FC-7D77-194C0C41A351}"/>
          </ac:spMkLst>
        </pc:spChg>
        <pc:spChg chg="mod">
          <ac:chgData name="Patrick Crane" userId="9c21bfe0-e691-462c-ad94-ccc21892cdc4" providerId="ADAL" clId="{39B678CE-FCED-404C-BA9D-3C0BBD523B25}" dt="2023-09-11T17:04:04.200" v="737" actId="1076"/>
          <ac:spMkLst>
            <pc:docMk/>
            <pc:sldMk cId="2063543005" sldId="292"/>
            <ac:spMk id="13" creationId="{AEC34DAF-8226-A793-3C1C-99F521D867C9}"/>
          </ac:spMkLst>
        </pc:spChg>
        <pc:picChg chg="mod">
          <ac:chgData name="Patrick Crane" userId="9c21bfe0-e691-462c-ad94-ccc21892cdc4" providerId="ADAL" clId="{39B678CE-FCED-404C-BA9D-3C0BBD523B25}" dt="2023-09-11T17:03:56.841" v="735" actId="1076"/>
          <ac:picMkLst>
            <pc:docMk/>
            <pc:sldMk cId="2063543005" sldId="292"/>
            <ac:picMk id="11" creationId="{B14AA2AD-19CD-DE88-3E42-C8DB64244600}"/>
          </ac:picMkLst>
        </pc:picChg>
        <pc:extLst>
          <p:ext xmlns:p="http://schemas.openxmlformats.org/presentationml/2006/main" uri="{D6D511B9-2390-475A-947B-AFAB55BFBCF1}">
            <pc226:cmChg xmlns:pc226="http://schemas.microsoft.com/office/powerpoint/2022/06/main/command" chg="del mod modRxn">
              <pc226:chgData name="Patrick Crane" userId="9c21bfe0-e691-462c-ad94-ccc21892cdc4" providerId="ADAL" clId="{39B678CE-FCED-404C-BA9D-3C0BBD523B25}" dt="2023-09-11T17:04:10.838" v="738"/>
              <pc2:cmMkLst xmlns:pc2="http://schemas.microsoft.com/office/powerpoint/2019/9/main/command">
                <pc:docMk/>
                <pc:sldMk cId="2063543005" sldId="292"/>
                <pc2:cmMk id="{9369DBB7-4D5C-4AC8-B35A-321C34FAC6AD}"/>
              </pc2:cmMkLst>
            </pc226:cmChg>
          </p:ext>
        </pc:extLst>
      </pc:sldChg>
      <pc:sldChg chg="modSp mod modNotesTx">
        <pc:chgData name="Patrick Crane" userId="9c21bfe0-e691-462c-ad94-ccc21892cdc4" providerId="ADAL" clId="{39B678CE-FCED-404C-BA9D-3C0BBD523B25}" dt="2023-09-12T21:06:04.520" v="11605" actId="20577"/>
        <pc:sldMkLst>
          <pc:docMk/>
          <pc:sldMk cId="912648096" sldId="293"/>
        </pc:sldMkLst>
        <pc:spChg chg="mod">
          <ac:chgData name="Patrick Crane" userId="9c21bfe0-e691-462c-ad94-ccc21892cdc4" providerId="ADAL" clId="{39B678CE-FCED-404C-BA9D-3C0BBD523B25}" dt="2023-09-11T17:02:56.373" v="725" actId="255"/>
          <ac:spMkLst>
            <pc:docMk/>
            <pc:sldMk cId="912648096" sldId="293"/>
            <ac:spMk id="4" creationId="{B2D0BC9D-311D-F414-EE34-07620F19E490}"/>
          </ac:spMkLst>
        </pc:spChg>
        <pc:spChg chg="mod">
          <ac:chgData name="Patrick Crane" userId="9c21bfe0-e691-462c-ad94-ccc21892cdc4" providerId="ADAL" clId="{39B678CE-FCED-404C-BA9D-3C0BBD523B25}" dt="2023-09-11T17:03:07.127" v="727" actId="1076"/>
          <ac:spMkLst>
            <pc:docMk/>
            <pc:sldMk cId="912648096" sldId="293"/>
            <ac:spMk id="12" creationId="{4F1C4F57-6E66-64FC-7D77-194C0C41A351}"/>
          </ac:spMkLst>
        </pc:spChg>
        <pc:spChg chg="mod">
          <ac:chgData name="Patrick Crane" userId="9c21bfe0-e691-462c-ad94-ccc21892cdc4" providerId="ADAL" clId="{39B678CE-FCED-404C-BA9D-3C0BBD523B25}" dt="2023-09-11T17:03:10.649" v="728" actId="1076"/>
          <ac:spMkLst>
            <pc:docMk/>
            <pc:sldMk cId="912648096" sldId="293"/>
            <ac:spMk id="13" creationId="{AEC34DAF-8226-A793-3C1C-99F521D867C9}"/>
          </ac:spMkLst>
        </pc:spChg>
        <pc:picChg chg="mod">
          <ac:chgData name="Patrick Crane" userId="9c21bfe0-e691-462c-ad94-ccc21892cdc4" providerId="ADAL" clId="{39B678CE-FCED-404C-BA9D-3C0BBD523B25}" dt="2023-09-11T17:03:02.087" v="726" actId="14100"/>
          <ac:picMkLst>
            <pc:docMk/>
            <pc:sldMk cId="912648096" sldId="293"/>
            <ac:picMk id="11" creationId="{8785B331-0C9F-DE2E-1AC6-4991A14B30BD}"/>
          </ac:picMkLst>
        </pc:picChg>
      </pc:sldChg>
      <pc:sldChg chg="del">
        <pc:chgData name="Patrick Crane" userId="9c21bfe0-e691-462c-ad94-ccc21892cdc4" providerId="ADAL" clId="{39B678CE-FCED-404C-BA9D-3C0BBD523B25}" dt="2023-09-12T17:50:56.351" v="1627" actId="2696"/>
        <pc:sldMkLst>
          <pc:docMk/>
          <pc:sldMk cId="21042778" sldId="294"/>
        </pc:sldMkLst>
      </pc:sldChg>
      <pc:sldChg chg="modNotesTx">
        <pc:chgData name="Patrick Crane" userId="9c21bfe0-e691-462c-ad94-ccc21892cdc4" providerId="ADAL" clId="{39B678CE-FCED-404C-BA9D-3C0BBD523B25}" dt="2023-09-12T21:12:51.198" v="13198" actId="20577"/>
        <pc:sldMkLst>
          <pc:docMk/>
          <pc:sldMk cId="4221086332" sldId="295"/>
        </pc:sldMkLst>
      </pc:sldChg>
      <pc:sldChg chg="modSp mod modNotesTx">
        <pc:chgData name="Patrick Crane" userId="9c21bfe0-e691-462c-ad94-ccc21892cdc4" providerId="ADAL" clId="{39B678CE-FCED-404C-BA9D-3C0BBD523B25}" dt="2023-09-12T21:15:43.870" v="14026" actId="20577"/>
        <pc:sldMkLst>
          <pc:docMk/>
          <pc:sldMk cId="3535449502" sldId="296"/>
        </pc:sldMkLst>
        <pc:spChg chg="mod">
          <ac:chgData name="Patrick Crane" userId="9c21bfe0-e691-462c-ad94-ccc21892cdc4" providerId="ADAL" clId="{39B678CE-FCED-404C-BA9D-3C0BBD523B25}" dt="2023-09-11T17:00:19.412" v="701" actId="27636"/>
          <ac:spMkLst>
            <pc:docMk/>
            <pc:sldMk cId="3535449502" sldId="296"/>
            <ac:spMk id="4" creationId="{B2D0BC9D-311D-F414-EE34-07620F19E490}"/>
          </ac:spMkLst>
        </pc:spChg>
        <pc:spChg chg="mod">
          <ac:chgData name="Patrick Crane" userId="9c21bfe0-e691-462c-ad94-ccc21892cdc4" providerId="ADAL" clId="{39B678CE-FCED-404C-BA9D-3C0BBD523B25}" dt="2023-09-11T17:33:39.980" v="996" actId="1076"/>
          <ac:spMkLst>
            <pc:docMk/>
            <pc:sldMk cId="3535449502" sldId="296"/>
            <ac:spMk id="12" creationId="{4F1C4F57-6E66-64FC-7D77-194C0C41A351}"/>
          </ac:spMkLst>
        </pc:spChg>
        <pc:spChg chg="mod">
          <ac:chgData name="Patrick Crane" userId="9c21bfe0-e691-462c-ad94-ccc21892cdc4" providerId="ADAL" clId="{39B678CE-FCED-404C-BA9D-3C0BBD523B25}" dt="2023-09-11T17:33:46.998" v="997" actId="1076"/>
          <ac:spMkLst>
            <pc:docMk/>
            <pc:sldMk cId="3535449502" sldId="296"/>
            <ac:spMk id="13" creationId="{AEC34DAF-8226-A793-3C1C-99F521D867C9}"/>
          </ac:spMkLst>
        </pc:spChg>
        <pc:picChg chg="mod">
          <ac:chgData name="Patrick Crane" userId="9c21bfe0-e691-462c-ad94-ccc21892cdc4" providerId="ADAL" clId="{39B678CE-FCED-404C-BA9D-3C0BBD523B25}" dt="2023-09-11T17:33:37.561" v="995" actId="14100"/>
          <ac:picMkLst>
            <pc:docMk/>
            <pc:sldMk cId="3535449502" sldId="296"/>
            <ac:picMk id="11" creationId="{5B9C5FD8-1705-6FCA-1CEC-80B9330F629C}"/>
          </ac:picMkLst>
        </pc:picChg>
      </pc:sldChg>
      <pc:sldChg chg="modSp mod modNotesTx">
        <pc:chgData name="Patrick Crane" userId="9c21bfe0-e691-462c-ad94-ccc21892cdc4" providerId="ADAL" clId="{39B678CE-FCED-404C-BA9D-3C0BBD523B25}" dt="2023-09-12T21:20:11.619" v="15359" actId="20577"/>
        <pc:sldMkLst>
          <pc:docMk/>
          <pc:sldMk cId="400244113" sldId="297"/>
        </pc:sldMkLst>
        <pc:spChg chg="mod">
          <ac:chgData name="Patrick Crane" userId="9c21bfe0-e691-462c-ad94-ccc21892cdc4" providerId="ADAL" clId="{39B678CE-FCED-404C-BA9D-3C0BBD523B25}" dt="2023-09-11T16:59:52.040" v="695" actId="1076"/>
          <ac:spMkLst>
            <pc:docMk/>
            <pc:sldMk cId="400244113" sldId="297"/>
            <ac:spMk id="2" creationId="{B901B4F3-796F-F9F6-02DD-27E0EEE55A96}"/>
          </ac:spMkLst>
        </pc:spChg>
        <pc:spChg chg="mod">
          <ac:chgData name="Patrick Crane" userId="9c21bfe0-e691-462c-ad94-ccc21892cdc4" providerId="ADAL" clId="{39B678CE-FCED-404C-BA9D-3C0BBD523B25}" dt="2023-09-11T16:59:17.050" v="687" actId="27636"/>
          <ac:spMkLst>
            <pc:docMk/>
            <pc:sldMk cId="400244113" sldId="297"/>
            <ac:spMk id="4" creationId="{B2D0BC9D-311D-F414-EE34-07620F19E490}"/>
          </ac:spMkLst>
        </pc:spChg>
        <pc:spChg chg="mod">
          <ac:chgData name="Patrick Crane" userId="9c21bfe0-e691-462c-ad94-ccc21892cdc4" providerId="ADAL" clId="{39B678CE-FCED-404C-BA9D-3C0BBD523B25}" dt="2023-09-11T16:59:45.785" v="694" actId="14100"/>
          <ac:spMkLst>
            <pc:docMk/>
            <pc:sldMk cId="400244113" sldId="297"/>
            <ac:spMk id="11" creationId="{76F1600F-4013-9BCA-0D54-7D97FE457127}"/>
          </ac:spMkLst>
        </pc:spChg>
        <pc:spChg chg="mod">
          <ac:chgData name="Patrick Crane" userId="9c21bfe0-e691-462c-ad94-ccc21892cdc4" providerId="ADAL" clId="{39B678CE-FCED-404C-BA9D-3C0BBD523B25}" dt="2023-09-11T16:59:40.508" v="692" actId="1076"/>
          <ac:spMkLst>
            <pc:docMk/>
            <pc:sldMk cId="400244113" sldId="297"/>
            <ac:spMk id="12" creationId="{4F1C4F57-6E66-64FC-7D77-194C0C41A351}"/>
          </ac:spMkLst>
        </pc:spChg>
        <pc:spChg chg="mod">
          <ac:chgData name="Patrick Crane" userId="9c21bfe0-e691-462c-ad94-ccc21892cdc4" providerId="ADAL" clId="{39B678CE-FCED-404C-BA9D-3C0BBD523B25}" dt="2023-09-11T16:59:43.308" v="693" actId="1076"/>
          <ac:spMkLst>
            <pc:docMk/>
            <pc:sldMk cId="400244113" sldId="297"/>
            <ac:spMk id="13" creationId="{AEC34DAF-8226-A793-3C1C-99F521D867C9}"/>
          </ac:spMkLst>
        </pc:spChg>
        <pc:picChg chg="mod">
          <ac:chgData name="Patrick Crane" userId="9c21bfe0-e691-462c-ad94-ccc21892cdc4" providerId="ADAL" clId="{39B678CE-FCED-404C-BA9D-3C0BBD523B25}" dt="2023-09-11T16:59:10.829" v="684" actId="14100"/>
          <ac:picMkLst>
            <pc:docMk/>
            <pc:sldMk cId="400244113" sldId="297"/>
            <ac:picMk id="15" creationId="{A9B84243-8BEB-8FBC-FBEE-46D9E1AF22D5}"/>
          </ac:picMkLst>
        </pc:picChg>
        <pc:picChg chg="mod">
          <ac:chgData name="Patrick Crane" userId="9c21bfe0-e691-462c-ad94-ccc21892cdc4" providerId="ADAL" clId="{39B678CE-FCED-404C-BA9D-3C0BBD523B25}" dt="2023-09-11T16:59:56.933" v="696" actId="1076"/>
          <ac:picMkLst>
            <pc:docMk/>
            <pc:sldMk cId="400244113" sldId="297"/>
            <ac:picMk id="16" creationId="{87650C26-31AB-9037-0E71-9015450C4219}"/>
          </ac:picMkLst>
        </pc:picChg>
      </pc:sldChg>
      <pc:sldChg chg="modSp mod modNotesTx">
        <pc:chgData name="Patrick Crane" userId="9c21bfe0-e691-462c-ad94-ccc21892cdc4" providerId="ADAL" clId="{39B678CE-FCED-404C-BA9D-3C0BBD523B25}" dt="2023-09-12T21:21:38.165" v="15771" actId="20577"/>
        <pc:sldMkLst>
          <pc:docMk/>
          <pc:sldMk cId="3197167362" sldId="298"/>
        </pc:sldMkLst>
        <pc:spChg chg="mod">
          <ac:chgData name="Patrick Crane" userId="9c21bfe0-e691-462c-ad94-ccc21892cdc4" providerId="ADAL" clId="{39B678CE-FCED-404C-BA9D-3C0BBD523B25}" dt="2023-09-11T16:58:06.186" v="673" actId="948"/>
          <ac:spMkLst>
            <pc:docMk/>
            <pc:sldMk cId="3197167362" sldId="298"/>
            <ac:spMk id="4" creationId="{B2D0BC9D-311D-F414-EE34-07620F19E490}"/>
          </ac:spMkLst>
        </pc:spChg>
      </pc:sldChg>
      <pc:sldChg chg="modSp mod modNotesTx">
        <pc:chgData name="Patrick Crane" userId="9c21bfe0-e691-462c-ad94-ccc21892cdc4" providerId="ADAL" clId="{39B678CE-FCED-404C-BA9D-3C0BBD523B25}" dt="2023-09-12T20:03:09.046" v="2985" actId="6549"/>
        <pc:sldMkLst>
          <pc:docMk/>
          <pc:sldMk cId="1004213586" sldId="299"/>
        </pc:sldMkLst>
        <pc:spChg chg="mod">
          <ac:chgData name="Patrick Crane" userId="9c21bfe0-e691-462c-ad94-ccc21892cdc4" providerId="ADAL" clId="{39B678CE-FCED-404C-BA9D-3C0BBD523B25}" dt="2023-09-11T17:06:30.348" v="802" actId="20577"/>
          <ac:spMkLst>
            <pc:docMk/>
            <pc:sldMk cId="1004213586" sldId="299"/>
            <ac:spMk id="4" creationId="{BC860CC0-6279-F475-33B1-202D253F1ECE}"/>
          </ac:spMkLst>
        </pc:spChg>
      </pc:sldChg>
      <pc:sldChg chg="modSp mod delCm modNotesTx">
        <pc:chgData name="Patrick Crane" userId="9c21bfe0-e691-462c-ad94-ccc21892cdc4" providerId="ADAL" clId="{39B678CE-FCED-404C-BA9D-3C0BBD523B25}" dt="2023-09-12T20:47:11.033" v="7141" actId="20577"/>
        <pc:sldMkLst>
          <pc:docMk/>
          <pc:sldMk cId="1250989017" sldId="300"/>
        </pc:sldMkLst>
        <pc:spChg chg="mod">
          <ac:chgData name="Patrick Crane" userId="9c21bfe0-e691-462c-ad94-ccc21892cdc4" providerId="ADAL" clId="{39B678CE-FCED-404C-BA9D-3C0BBD523B25}" dt="2023-09-11T17:05:17.124" v="747" actId="1076"/>
          <ac:spMkLst>
            <pc:docMk/>
            <pc:sldMk cId="1250989017" sldId="300"/>
            <ac:spMk id="12" creationId="{4F1C4F57-6E66-64FC-7D77-194C0C41A351}"/>
          </ac:spMkLst>
        </pc:spChg>
        <pc:spChg chg="mod">
          <ac:chgData name="Patrick Crane" userId="9c21bfe0-e691-462c-ad94-ccc21892cdc4" providerId="ADAL" clId="{39B678CE-FCED-404C-BA9D-3C0BBD523B25}" dt="2023-09-11T17:05:19.405" v="748" actId="1076"/>
          <ac:spMkLst>
            <pc:docMk/>
            <pc:sldMk cId="1250989017" sldId="300"/>
            <ac:spMk id="13" creationId="{AEC34DAF-8226-A793-3C1C-99F521D867C9}"/>
          </ac:spMkLst>
        </pc:spChg>
        <pc:picChg chg="mod">
          <ac:chgData name="Patrick Crane" userId="9c21bfe0-e691-462c-ad94-ccc21892cdc4" providerId="ADAL" clId="{39B678CE-FCED-404C-BA9D-3C0BBD523B25}" dt="2023-09-11T17:05:14.264" v="746" actId="14100"/>
          <ac:picMkLst>
            <pc:docMk/>
            <pc:sldMk cId="1250989017" sldId="300"/>
            <ac:picMk id="15" creationId="{4E14DEC0-DEA0-01E4-B60A-5743DAEC2D98}"/>
          </ac:picMkLst>
        </pc:picChg>
        <pc:extLst>
          <p:ext xmlns:p="http://schemas.openxmlformats.org/presentationml/2006/main" uri="{D6D511B9-2390-475A-947B-AFAB55BFBCF1}">
            <pc226:cmChg xmlns:pc226="http://schemas.microsoft.com/office/powerpoint/2022/06/main/command" chg="del">
              <pc226:chgData name="Patrick Crane" userId="9c21bfe0-e691-462c-ad94-ccc21892cdc4" providerId="ADAL" clId="{39B678CE-FCED-404C-BA9D-3C0BBD523B25}" dt="2023-09-10T15:58:08.626" v="3"/>
              <pc2:cmMkLst xmlns:pc2="http://schemas.microsoft.com/office/powerpoint/2019/9/main/command">
                <pc:docMk/>
                <pc:sldMk cId="1250989017" sldId="300"/>
                <pc2:cmMk id="{0941F818-FD66-45CC-B7D7-25B4C2CEBB5D}"/>
              </pc2:cmMkLst>
            </pc226:cmChg>
            <pc226:cmChg xmlns:pc226="http://schemas.microsoft.com/office/powerpoint/2022/06/main/command" chg="del">
              <pc226:chgData name="Patrick Crane" userId="9c21bfe0-e691-462c-ad94-ccc21892cdc4" providerId="ADAL" clId="{39B678CE-FCED-404C-BA9D-3C0BBD523B25}" dt="2023-09-10T15:58:10.121" v="4"/>
              <pc2:cmMkLst xmlns:pc2="http://schemas.microsoft.com/office/powerpoint/2019/9/main/command">
                <pc:docMk/>
                <pc:sldMk cId="1250989017" sldId="300"/>
                <pc2:cmMk id="{A0A40F8A-BB45-4978-9F28-B57DAEFDB313}"/>
              </pc2:cmMkLst>
            </pc226:cmChg>
            <pc226:cmChg xmlns:pc226="http://schemas.microsoft.com/office/powerpoint/2022/06/main/command" chg="del">
              <pc226:chgData name="Patrick Crane" userId="9c21bfe0-e691-462c-ad94-ccc21892cdc4" providerId="ADAL" clId="{39B678CE-FCED-404C-BA9D-3C0BBD523B25}" dt="2023-09-10T15:58:06.867" v="2"/>
              <pc2:cmMkLst xmlns:pc2="http://schemas.microsoft.com/office/powerpoint/2019/9/main/command">
                <pc:docMk/>
                <pc:sldMk cId="1250989017" sldId="300"/>
                <pc2:cmMk id="{1963A0FA-8811-403E-ADE5-81696DCBA19E}"/>
              </pc2:cmMkLst>
            </pc226:cmChg>
          </p:ext>
        </pc:extLst>
      </pc:sldChg>
      <pc:sldChg chg="modSp mod modNotesTx">
        <pc:chgData name="Patrick Crane" userId="9c21bfe0-e691-462c-ad94-ccc21892cdc4" providerId="ADAL" clId="{39B678CE-FCED-404C-BA9D-3C0BBD523B25}" dt="2023-09-12T20:54:38.893" v="9013" actId="20577"/>
        <pc:sldMkLst>
          <pc:docMk/>
          <pc:sldMk cId="1314485070" sldId="301"/>
        </pc:sldMkLst>
        <pc:spChg chg="mod">
          <ac:chgData name="Patrick Crane" userId="9c21bfe0-e691-462c-ad94-ccc21892cdc4" providerId="ADAL" clId="{39B678CE-FCED-404C-BA9D-3C0BBD523B25}" dt="2023-09-12T17:46:51.860" v="1549" actId="255"/>
          <ac:spMkLst>
            <pc:docMk/>
            <pc:sldMk cId="1314485070" sldId="301"/>
            <ac:spMk id="4" creationId="{B2D0BC9D-311D-F414-EE34-07620F19E490}"/>
          </ac:spMkLst>
        </pc:spChg>
      </pc:sldChg>
      <pc:sldChg chg="del">
        <pc:chgData name="Patrick Crane" userId="9c21bfe0-e691-462c-ad94-ccc21892cdc4" providerId="ADAL" clId="{39B678CE-FCED-404C-BA9D-3C0BBD523B25}" dt="2023-09-12T17:50:56.351" v="1627" actId="2696"/>
        <pc:sldMkLst>
          <pc:docMk/>
          <pc:sldMk cId="1501147171" sldId="302"/>
        </pc:sldMkLst>
      </pc:sldChg>
      <pc:sldChg chg="del">
        <pc:chgData name="Patrick Crane" userId="9c21bfe0-e691-462c-ad94-ccc21892cdc4" providerId="ADAL" clId="{39B678CE-FCED-404C-BA9D-3C0BBD523B25}" dt="2023-09-12T17:50:56.351" v="1627" actId="2696"/>
        <pc:sldMkLst>
          <pc:docMk/>
          <pc:sldMk cId="3191051036" sldId="303"/>
        </pc:sldMkLst>
      </pc:sldChg>
      <pc:sldChg chg="modSp mod modNotesTx">
        <pc:chgData name="Patrick Crane" userId="9c21bfe0-e691-462c-ad94-ccc21892cdc4" providerId="ADAL" clId="{39B678CE-FCED-404C-BA9D-3C0BBD523B25}" dt="2023-09-12T21:10:16.891" v="12535" actId="20577"/>
        <pc:sldMkLst>
          <pc:docMk/>
          <pc:sldMk cId="1534211388" sldId="304"/>
        </pc:sldMkLst>
        <pc:spChg chg="mod">
          <ac:chgData name="Patrick Crane" userId="9c21bfe0-e691-462c-ad94-ccc21892cdc4" providerId="ADAL" clId="{39B678CE-FCED-404C-BA9D-3C0BBD523B25}" dt="2023-09-11T17:02:31.047" v="721" actId="27636"/>
          <ac:spMkLst>
            <pc:docMk/>
            <pc:sldMk cId="1534211388" sldId="304"/>
            <ac:spMk id="4" creationId="{B2D0BC9D-311D-F414-EE34-07620F19E490}"/>
          </ac:spMkLst>
        </pc:spChg>
        <pc:spChg chg="mod">
          <ac:chgData name="Patrick Crane" userId="9c21bfe0-e691-462c-ad94-ccc21892cdc4" providerId="ADAL" clId="{39B678CE-FCED-404C-BA9D-3C0BBD523B25}" dt="2023-09-11T17:02:18.424" v="717" actId="1076"/>
          <ac:spMkLst>
            <pc:docMk/>
            <pc:sldMk cId="1534211388" sldId="304"/>
            <ac:spMk id="12" creationId="{4F1C4F57-6E66-64FC-7D77-194C0C41A351}"/>
          </ac:spMkLst>
        </pc:spChg>
        <pc:spChg chg="mod">
          <ac:chgData name="Patrick Crane" userId="9c21bfe0-e691-462c-ad94-ccc21892cdc4" providerId="ADAL" clId="{39B678CE-FCED-404C-BA9D-3C0BBD523B25}" dt="2023-09-11T17:02:21.915" v="718" actId="1076"/>
          <ac:spMkLst>
            <pc:docMk/>
            <pc:sldMk cId="1534211388" sldId="304"/>
            <ac:spMk id="13" creationId="{AEC34DAF-8226-A793-3C1C-99F521D867C9}"/>
          </ac:spMkLst>
        </pc:spChg>
        <pc:picChg chg="mod">
          <ac:chgData name="Patrick Crane" userId="9c21bfe0-e691-462c-ad94-ccc21892cdc4" providerId="ADAL" clId="{39B678CE-FCED-404C-BA9D-3C0BBD523B25}" dt="2023-09-11T17:02:15.433" v="716" actId="14100"/>
          <ac:picMkLst>
            <pc:docMk/>
            <pc:sldMk cId="1534211388" sldId="304"/>
            <ac:picMk id="11" creationId="{5972A1FA-6B1F-7660-C7C4-5E5320B1A070}"/>
          </ac:picMkLst>
        </pc:picChg>
      </pc:sldChg>
      <pc:sldChg chg="modNotesTx">
        <pc:chgData name="Patrick Crane" userId="9c21bfe0-e691-462c-ad94-ccc21892cdc4" providerId="ADAL" clId="{39B678CE-FCED-404C-BA9D-3C0BBD523B25}" dt="2023-09-12T21:25:22.007" v="16523" actId="20577"/>
        <pc:sldMkLst>
          <pc:docMk/>
          <pc:sldMk cId="3321683597" sldId="305"/>
        </pc:sldMkLst>
      </pc:sldChg>
      <pc:sldChg chg="modSp mod modNotesTx">
        <pc:chgData name="Patrick Crane" userId="9c21bfe0-e691-462c-ad94-ccc21892cdc4" providerId="ADAL" clId="{39B678CE-FCED-404C-BA9D-3C0BBD523B25}" dt="2023-09-12T21:25:27.890" v="16524" actId="20577"/>
        <pc:sldMkLst>
          <pc:docMk/>
          <pc:sldMk cId="3139659123" sldId="306"/>
        </pc:sldMkLst>
        <pc:spChg chg="mod">
          <ac:chgData name="Patrick Crane" userId="9c21bfe0-e691-462c-ad94-ccc21892cdc4" providerId="ADAL" clId="{39B678CE-FCED-404C-BA9D-3C0BBD523B25}" dt="2023-09-11T16:50:04.758" v="516" actId="114"/>
          <ac:spMkLst>
            <pc:docMk/>
            <pc:sldMk cId="3139659123" sldId="306"/>
            <ac:spMk id="4" creationId="{B2D0BC9D-311D-F414-EE34-07620F19E490}"/>
          </ac:spMkLst>
        </pc:spChg>
      </pc:sldChg>
      <pc:sldChg chg="modSp mod modNotesTx">
        <pc:chgData name="Patrick Crane" userId="9c21bfe0-e691-462c-ad94-ccc21892cdc4" providerId="ADAL" clId="{39B678CE-FCED-404C-BA9D-3C0BBD523B25}" dt="2023-09-12T21:33:51.747" v="18379" actId="20577"/>
        <pc:sldMkLst>
          <pc:docMk/>
          <pc:sldMk cId="3411319486" sldId="307"/>
        </pc:sldMkLst>
        <pc:spChg chg="mod">
          <ac:chgData name="Patrick Crane" userId="9c21bfe0-e691-462c-ad94-ccc21892cdc4" providerId="ADAL" clId="{39B678CE-FCED-404C-BA9D-3C0BBD523B25}" dt="2023-09-11T16:54:23.283" v="659" actId="21"/>
          <ac:spMkLst>
            <pc:docMk/>
            <pc:sldMk cId="3411319486" sldId="307"/>
            <ac:spMk id="4" creationId="{B2D0BC9D-311D-F414-EE34-07620F19E490}"/>
          </ac:spMkLst>
        </pc:spChg>
      </pc:sldChg>
      <pc:sldChg chg="addSp modSp mod modNotesTx">
        <pc:chgData name="Patrick Crane" userId="9c21bfe0-e691-462c-ad94-ccc21892cdc4" providerId="ADAL" clId="{39B678CE-FCED-404C-BA9D-3C0BBD523B25}" dt="2023-09-12T21:30:38.255" v="17707" actId="20577"/>
        <pc:sldMkLst>
          <pc:docMk/>
          <pc:sldMk cId="2193322104" sldId="308"/>
        </pc:sldMkLst>
        <pc:spChg chg="add mod">
          <ac:chgData name="Patrick Crane" userId="9c21bfe0-e691-462c-ad94-ccc21892cdc4" providerId="ADAL" clId="{39B678CE-FCED-404C-BA9D-3C0BBD523B25}" dt="2023-09-12T19:25:35.128" v="1644" actId="1076"/>
          <ac:spMkLst>
            <pc:docMk/>
            <pc:sldMk cId="2193322104" sldId="308"/>
            <ac:spMk id="3" creationId="{97DA6C24-10AD-E3F1-846F-405790880147}"/>
          </ac:spMkLst>
        </pc:spChg>
        <pc:spChg chg="mod">
          <ac:chgData name="Patrick Crane" userId="9c21bfe0-e691-462c-ad94-ccc21892cdc4" providerId="ADAL" clId="{39B678CE-FCED-404C-BA9D-3C0BBD523B25}" dt="2023-09-11T16:55:29.506" v="665" actId="255"/>
          <ac:spMkLst>
            <pc:docMk/>
            <pc:sldMk cId="2193322104" sldId="308"/>
            <ac:spMk id="4" creationId="{B2D0BC9D-311D-F414-EE34-07620F19E490}"/>
          </ac:spMkLst>
        </pc:spChg>
        <pc:spChg chg="mod">
          <ac:chgData name="Patrick Crane" userId="9c21bfe0-e691-462c-ad94-ccc21892cdc4" providerId="ADAL" clId="{39B678CE-FCED-404C-BA9D-3C0BBD523B25}" dt="2023-09-11T16:55:35.940" v="666" actId="1076"/>
          <ac:spMkLst>
            <pc:docMk/>
            <pc:sldMk cId="2193322104" sldId="308"/>
            <ac:spMk id="11" creationId="{0F6C3BCB-E190-C50D-1775-4417F81BD70C}"/>
          </ac:spMkLst>
        </pc:spChg>
        <pc:spChg chg="add mod">
          <ac:chgData name="Patrick Crane" userId="9c21bfe0-e691-462c-ad94-ccc21892cdc4" providerId="ADAL" clId="{39B678CE-FCED-404C-BA9D-3C0BBD523B25}" dt="2023-09-12T19:26:36.164" v="1656" actId="1076"/>
          <ac:spMkLst>
            <pc:docMk/>
            <pc:sldMk cId="2193322104" sldId="308"/>
            <ac:spMk id="12" creationId="{58BA0157-782C-D4FA-0602-C90C05B04035}"/>
          </ac:spMkLst>
        </pc:spChg>
        <pc:spChg chg="add mod">
          <ac:chgData name="Patrick Crane" userId="9c21bfe0-e691-462c-ad94-ccc21892cdc4" providerId="ADAL" clId="{39B678CE-FCED-404C-BA9D-3C0BBD523B25}" dt="2023-09-12T19:26:41.314" v="1658" actId="1076"/>
          <ac:spMkLst>
            <pc:docMk/>
            <pc:sldMk cId="2193322104" sldId="308"/>
            <ac:spMk id="13" creationId="{BA1AB907-3007-DCB8-1E93-82130E471609}"/>
          </ac:spMkLst>
        </pc:spChg>
        <pc:graphicFrameChg chg="mod modGraphic">
          <ac:chgData name="Patrick Crane" userId="9c21bfe0-e691-462c-ad94-ccc21892cdc4" providerId="ADAL" clId="{39B678CE-FCED-404C-BA9D-3C0BBD523B25}" dt="2023-09-12T19:27:00.152" v="1665" actId="122"/>
          <ac:graphicFrameMkLst>
            <pc:docMk/>
            <pc:sldMk cId="2193322104" sldId="308"/>
            <ac:graphicFrameMk id="2" creationId="{6E4C6287-1348-5809-D72E-F9E7B06C3E90}"/>
          </ac:graphicFrameMkLst>
        </pc:graphicFrameChg>
      </pc:sldChg>
      <pc:sldChg chg="modSp mod modNotesTx">
        <pc:chgData name="Patrick Crane" userId="9c21bfe0-e691-462c-ad94-ccc21892cdc4" providerId="ADAL" clId="{39B678CE-FCED-404C-BA9D-3C0BBD523B25}" dt="2023-09-12T21:33:36.288" v="18368" actId="20577"/>
        <pc:sldMkLst>
          <pc:docMk/>
          <pc:sldMk cId="3164547559" sldId="309"/>
        </pc:sldMkLst>
        <pc:spChg chg="mod">
          <ac:chgData name="Patrick Crane" userId="9c21bfe0-e691-462c-ad94-ccc21892cdc4" providerId="ADAL" clId="{39B678CE-FCED-404C-BA9D-3C0BBD523B25}" dt="2023-09-11T16:53:10.242" v="586" actId="255"/>
          <ac:spMkLst>
            <pc:docMk/>
            <pc:sldMk cId="3164547559" sldId="309"/>
            <ac:spMk id="4" creationId="{B2D0BC9D-311D-F414-EE34-07620F19E490}"/>
          </ac:spMkLst>
        </pc:spChg>
      </pc:sldChg>
      <pc:sldChg chg="del">
        <pc:chgData name="Patrick Crane" userId="9c21bfe0-e691-462c-ad94-ccc21892cdc4" providerId="ADAL" clId="{39B678CE-FCED-404C-BA9D-3C0BBD523B25}" dt="2023-09-11T17:10:30.669" v="820" actId="47"/>
        <pc:sldMkLst>
          <pc:docMk/>
          <pc:sldMk cId="43428492" sldId="310"/>
        </pc:sldMkLst>
      </pc:sldChg>
      <pc:sldChg chg="addSp modSp mod modNotesTx">
        <pc:chgData name="Patrick Crane" userId="9c21bfe0-e691-462c-ad94-ccc21892cdc4" providerId="ADAL" clId="{39B678CE-FCED-404C-BA9D-3C0BBD523B25}" dt="2023-09-12T21:26:46.622" v="16797" actId="20577"/>
        <pc:sldMkLst>
          <pc:docMk/>
          <pc:sldMk cId="908222330" sldId="311"/>
        </pc:sldMkLst>
        <pc:spChg chg="add mod">
          <ac:chgData name="Patrick Crane" userId="9c21bfe0-e691-462c-ad94-ccc21892cdc4" providerId="ADAL" clId="{39B678CE-FCED-404C-BA9D-3C0BBD523B25}" dt="2023-09-12T19:25:04.234" v="1638" actId="1076"/>
          <ac:spMkLst>
            <pc:docMk/>
            <pc:sldMk cId="908222330" sldId="311"/>
            <ac:spMk id="3" creationId="{5924134B-B233-B3B5-D3B7-6B65A2A7313E}"/>
          </ac:spMkLst>
        </pc:spChg>
        <pc:spChg chg="mod">
          <ac:chgData name="Patrick Crane" userId="9c21bfe0-e691-462c-ad94-ccc21892cdc4" providerId="ADAL" clId="{39B678CE-FCED-404C-BA9D-3C0BBD523B25}" dt="2023-09-11T16:56:54.607" v="668" actId="255"/>
          <ac:spMkLst>
            <pc:docMk/>
            <pc:sldMk cId="908222330" sldId="311"/>
            <ac:spMk id="4" creationId="{B2D0BC9D-311D-F414-EE34-07620F19E490}"/>
          </ac:spMkLst>
        </pc:spChg>
        <pc:spChg chg="mod">
          <ac:chgData name="Patrick Crane" userId="9c21bfe0-e691-462c-ad94-ccc21892cdc4" providerId="ADAL" clId="{39B678CE-FCED-404C-BA9D-3C0BBD523B25}" dt="2023-09-11T16:57:09.316" v="671" actId="1076"/>
          <ac:spMkLst>
            <pc:docMk/>
            <pc:sldMk cId="908222330" sldId="311"/>
            <ac:spMk id="11" creationId="{61735108-90D0-A137-24A4-A5D55D691CB2}"/>
          </ac:spMkLst>
        </pc:spChg>
        <pc:spChg chg="add mod">
          <ac:chgData name="Patrick Crane" userId="9c21bfe0-e691-462c-ad94-ccc21892cdc4" providerId="ADAL" clId="{39B678CE-FCED-404C-BA9D-3C0BBD523B25}" dt="2023-09-12T19:26:01.497" v="1646" actId="1076"/>
          <ac:spMkLst>
            <pc:docMk/>
            <pc:sldMk cId="908222330" sldId="311"/>
            <ac:spMk id="12" creationId="{2F50A808-875F-2C0D-3361-1BF1A8959C41}"/>
          </ac:spMkLst>
        </pc:spChg>
        <pc:spChg chg="add mod">
          <ac:chgData name="Patrick Crane" userId="9c21bfe0-e691-462c-ad94-ccc21892cdc4" providerId="ADAL" clId="{39B678CE-FCED-404C-BA9D-3C0BBD523B25}" dt="2023-09-12T19:26:10.039" v="1648" actId="1076"/>
          <ac:spMkLst>
            <pc:docMk/>
            <pc:sldMk cId="908222330" sldId="311"/>
            <ac:spMk id="13" creationId="{C9B8FB57-72E7-922D-EFBD-50EC764C90E5}"/>
          </ac:spMkLst>
        </pc:spChg>
        <pc:graphicFrameChg chg="mod modGraphic">
          <ac:chgData name="Patrick Crane" userId="9c21bfe0-e691-462c-ad94-ccc21892cdc4" providerId="ADAL" clId="{39B678CE-FCED-404C-BA9D-3C0BBD523B25}" dt="2023-09-12T21:26:27.765" v="16738" actId="20577"/>
          <ac:graphicFrameMkLst>
            <pc:docMk/>
            <pc:sldMk cId="908222330" sldId="311"/>
            <ac:graphicFrameMk id="2" creationId="{2805B429-3A05-28C1-42D5-34E6E8AF8E40}"/>
          </ac:graphicFrameMkLst>
        </pc:graphicFrameChg>
      </pc:sldChg>
      <pc:sldChg chg="addSp modSp mod modNotesTx">
        <pc:chgData name="Patrick Crane" userId="9c21bfe0-e691-462c-ad94-ccc21892cdc4" providerId="ADAL" clId="{39B678CE-FCED-404C-BA9D-3C0BBD523B25}" dt="2023-09-12T21:28:16.119" v="17303" actId="20577"/>
        <pc:sldMkLst>
          <pc:docMk/>
          <pc:sldMk cId="1551407088" sldId="313"/>
        </pc:sldMkLst>
        <pc:spChg chg="add mod">
          <ac:chgData name="Patrick Crane" userId="9c21bfe0-e691-462c-ad94-ccc21892cdc4" providerId="ADAL" clId="{39B678CE-FCED-404C-BA9D-3C0BBD523B25}" dt="2023-09-12T19:25:14.518" v="1640" actId="1076"/>
          <ac:spMkLst>
            <pc:docMk/>
            <pc:sldMk cId="1551407088" sldId="313"/>
            <ac:spMk id="3" creationId="{8C9D5C3F-49E2-4B05-AC8D-8FCD3FB7FD49}"/>
          </ac:spMkLst>
        </pc:spChg>
        <pc:spChg chg="add mod">
          <ac:chgData name="Patrick Crane" userId="9c21bfe0-e691-462c-ad94-ccc21892cdc4" providerId="ADAL" clId="{39B678CE-FCED-404C-BA9D-3C0BBD523B25}" dt="2023-09-12T19:25:24.338" v="1642" actId="1076"/>
          <ac:spMkLst>
            <pc:docMk/>
            <pc:sldMk cId="1551407088" sldId="313"/>
            <ac:spMk id="12" creationId="{8D963E27-B3B3-4D14-7F5C-EE09BEF6652C}"/>
          </ac:spMkLst>
        </pc:spChg>
        <pc:spChg chg="add mod">
          <ac:chgData name="Patrick Crane" userId="9c21bfe0-e691-462c-ad94-ccc21892cdc4" providerId="ADAL" clId="{39B678CE-FCED-404C-BA9D-3C0BBD523B25}" dt="2023-09-12T19:26:23.504" v="1652" actId="1076"/>
          <ac:spMkLst>
            <pc:docMk/>
            <pc:sldMk cId="1551407088" sldId="313"/>
            <ac:spMk id="13" creationId="{E60A7FC3-2430-6804-68A1-C49DFABB8134}"/>
          </ac:spMkLst>
        </pc:spChg>
        <pc:spChg chg="add mod">
          <ac:chgData name="Patrick Crane" userId="9c21bfe0-e691-462c-ad94-ccc21892cdc4" providerId="ADAL" clId="{39B678CE-FCED-404C-BA9D-3C0BBD523B25}" dt="2023-09-12T19:26:27.564" v="1654" actId="1076"/>
          <ac:spMkLst>
            <pc:docMk/>
            <pc:sldMk cId="1551407088" sldId="313"/>
            <ac:spMk id="14" creationId="{F47FA255-C36E-A4D6-51EB-8EB34A73BF3E}"/>
          </ac:spMkLst>
        </pc:spChg>
        <pc:graphicFrameChg chg="modGraphic">
          <ac:chgData name="Patrick Crane" userId="9c21bfe0-e691-462c-ad94-ccc21892cdc4" providerId="ADAL" clId="{39B678CE-FCED-404C-BA9D-3C0BBD523B25}" dt="2023-09-11T16:50:58.646" v="581" actId="20577"/>
          <ac:graphicFrameMkLst>
            <pc:docMk/>
            <pc:sldMk cId="1551407088" sldId="313"/>
            <ac:graphicFrameMk id="2" creationId="{2805B429-3A05-28C1-42D5-34E6E8AF8E40}"/>
          </ac:graphicFrameMkLst>
        </pc:graphicFrameChg>
      </pc:sldChg>
      <pc:sldChg chg="modSp mod modNotesTx">
        <pc:chgData name="Patrick Crane" userId="9c21bfe0-e691-462c-ad94-ccc21892cdc4" providerId="ADAL" clId="{39B678CE-FCED-404C-BA9D-3C0BBD523B25}" dt="2023-09-12T21:31:49.106" v="17940" actId="20577"/>
        <pc:sldMkLst>
          <pc:docMk/>
          <pc:sldMk cId="2694333556" sldId="314"/>
        </pc:sldMkLst>
        <pc:spChg chg="mod">
          <ac:chgData name="Patrick Crane" userId="9c21bfe0-e691-462c-ad94-ccc21892cdc4" providerId="ADAL" clId="{39B678CE-FCED-404C-BA9D-3C0BBD523B25}" dt="2023-09-11T16:55:01.623" v="663" actId="255"/>
          <ac:spMkLst>
            <pc:docMk/>
            <pc:sldMk cId="2694333556" sldId="314"/>
            <ac:spMk id="4" creationId="{B2D0BC9D-311D-F414-EE34-07620F19E490}"/>
          </ac:spMkLst>
        </pc:spChg>
        <pc:spChg chg="mod">
          <ac:chgData name="Patrick Crane" userId="9c21bfe0-e691-462c-ad94-ccc21892cdc4" providerId="ADAL" clId="{39B678CE-FCED-404C-BA9D-3C0BBD523B25}" dt="2023-09-11T16:54:54.427" v="662" actId="255"/>
          <ac:spMkLst>
            <pc:docMk/>
            <pc:sldMk cId="2694333556" sldId="314"/>
            <ac:spMk id="11" creationId="{0F6C3BCB-E190-C50D-1775-4417F81BD70C}"/>
          </ac:spMkLst>
        </pc:spChg>
      </pc:sldChg>
      <pc:sldChg chg="modSp mod modNotesTx">
        <pc:chgData name="Patrick Crane" userId="9c21bfe0-e691-462c-ad94-ccc21892cdc4" providerId="ADAL" clId="{39B678CE-FCED-404C-BA9D-3C0BBD523B25}" dt="2023-09-12T21:32:42.553" v="18181" actId="20577"/>
        <pc:sldMkLst>
          <pc:docMk/>
          <pc:sldMk cId="4278926430" sldId="315"/>
        </pc:sldMkLst>
        <pc:spChg chg="mod">
          <ac:chgData name="Patrick Crane" userId="9c21bfe0-e691-462c-ad94-ccc21892cdc4" providerId="ADAL" clId="{39B678CE-FCED-404C-BA9D-3C0BBD523B25}" dt="2023-09-11T16:54:38.822" v="661" actId="255"/>
          <ac:spMkLst>
            <pc:docMk/>
            <pc:sldMk cId="4278926430" sldId="315"/>
            <ac:spMk id="4" creationId="{B2D0BC9D-311D-F414-EE34-07620F19E490}"/>
          </ac:spMkLst>
        </pc:spChg>
        <pc:spChg chg="mod">
          <ac:chgData name="Patrick Crane" userId="9c21bfe0-e691-462c-ad94-ccc21892cdc4" providerId="ADAL" clId="{39B678CE-FCED-404C-BA9D-3C0BBD523B25}" dt="2023-09-11T16:55:08.926" v="664" actId="255"/>
          <ac:spMkLst>
            <pc:docMk/>
            <pc:sldMk cId="4278926430" sldId="315"/>
            <ac:spMk id="11" creationId="{0F6C3BCB-E190-C50D-1775-4417F81BD70C}"/>
          </ac:spMkLst>
        </pc:spChg>
      </pc:sldChg>
      <pc:sldChg chg="modSp add mod modNotesTx">
        <pc:chgData name="Patrick Crane" userId="9c21bfe0-e691-462c-ad94-ccc21892cdc4" providerId="ADAL" clId="{39B678CE-FCED-404C-BA9D-3C0BBD523B25}" dt="2023-09-12T21:34:07.218" v="18395" actId="20577"/>
        <pc:sldMkLst>
          <pc:docMk/>
          <pc:sldMk cId="3219337604" sldId="316"/>
        </pc:sldMkLst>
        <pc:spChg chg="mod">
          <ac:chgData name="Patrick Crane" userId="9c21bfe0-e691-462c-ad94-ccc21892cdc4" providerId="ADAL" clId="{39B678CE-FCED-404C-BA9D-3C0BBD523B25}" dt="2023-09-11T17:16:56.134" v="994" actId="207"/>
          <ac:spMkLst>
            <pc:docMk/>
            <pc:sldMk cId="3219337604" sldId="316"/>
            <ac:spMk id="3" creationId="{62EF940C-776F-3E13-5519-EFF90C9AC0BC}"/>
          </ac:spMkLst>
        </pc:spChg>
        <pc:spChg chg="mod">
          <ac:chgData name="Patrick Crane" userId="9c21bfe0-e691-462c-ad94-ccc21892cdc4" providerId="ADAL" clId="{39B678CE-FCED-404C-BA9D-3C0BBD523B25}" dt="2023-09-11T17:16:52.475" v="993" actId="207"/>
          <ac:spMkLst>
            <pc:docMk/>
            <pc:sldMk cId="3219337604" sldId="316"/>
            <ac:spMk id="4" creationId="{B2D0BC9D-311D-F414-EE34-07620F19E490}"/>
          </ac:spMkLst>
        </pc:spChg>
      </pc:sldChg>
      <pc:sldChg chg="addSp delSp modSp add del mod modShow">
        <pc:chgData name="Patrick Crane" userId="9c21bfe0-e691-462c-ad94-ccc21892cdc4" providerId="ADAL" clId="{39B678CE-FCED-404C-BA9D-3C0BBD523B25}" dt="2023-09-12T17:50:56.351" v="1627" actId="2696"/>
        <pc:sldMkLst>
          <pc:docMk/>
          <pc:sldMk cId="285133330" sldId="317"/>
        </pc:sldMkLst>
        <pc:spChg chg="del mod">
          <ac:chgData name="Patrick Crane" userId="9c21bfe0-e691-462c-ad94-ccc21892cdc4" providerId="ADAL" clId="{39B678CE-FCED-404C-BA9D-3C0BBD523B25}" dt="2023-09-11T17:37:17.523" v="1011" actId="21"/>
          <ac:spMkLst>
            <pc:docMk/>
            <pc:sldMk cId="285133330" sldId="317"/>
            <ac:spMk id="3" creationId="{62EF940C-776F-3E13-5519-EFF90C9AC0BC}"/>
          </ac:spMkLst>
        </pc:spChg>
        <pc:spChg chg="mod">
          <ac:chgData name="Patrick Crane" userId="9c21bfe0-e691-462c-ad94-ccc21892cdc4" providerId="ADAL" clId="{39B678CE-FCED-404C-BA9D-3C0BBD523B25}" dt="2023-09-11T17:36:27.064" v="1009" actId="20577"/>
          <ac:spMkLst>
            <pc:docMk/>
            <pc:sldMk cId="285133330" sldId="317"/>
            <ac:spMk id="4" creationId="{B2D0BC9D-311D-F414-EE34-07620F19E490}"/>
          </ac:spMkLst>
        </pc:spChg>
        <pc:spChg chg="mod">
          <ac:chgData name="Patrick Crane" userId="9c21bfe0-e691-462c-ad94-ccc21892cdc4" providerId="ADAL" clId="{39B678CE-FCED-404C-BA9D-3C0BBD523B25}" dt="2023-09-11T17:36:22.963" v="1008" actId="20577"/>
          <ac:spMkLst>
            <pc:docMk/>
            <pc:sldMk cId="285133330" sldId="317"/>
            <ac:spMk id="6" creationId="{EC556C55-4A19-3B5B-B9EC-5B08409C6DBB}"/>
          </ac:spMkLst>
        </pc:spChg>
        <pc:spChg chg="add del mod">
          <ac:chgData name="Patrick Crane" userId="9c21bfe0-e691-462c-ad94-ccc21892cdc4" providerId="ADAL" clId="{39B678CE-FCED-404C-BA9D-3C0BBD523B25}" dt="2023-09-11T17:37:20.926" v="1012" actId="21"/>
          <ac:spMkLst>
            <pc:docMk/>
            <pc:sldMk cId="285133330" sldId="317"/>
            <ac:spMk id="11" creationId="{B6895E0C-400F-A85A-FAD0-674A4CCC3895}"/>
          </ac:spMkLst>
        </pc:spChg>
        <pc:spChg chg="add mod">
          <ac:chgData name="Patrick Crane" userId="9c21bfe0-e691-462c-ad94-ccc21892cdc4" providerId="ADAL" clId="{39B678CE-FCED-404C-BA9D-3C0BBD523B25}" dt="2023-09-11T20:14:41.686" v="1026" actId="313"/>
          <ac:spMkLst>
            <pc:docMk/>
            <pc:sldMk cId="285133330" sldId="317"/>
            <ac:spMk id="12" creationId="{645EC1EF-7DBC-7319-5B88-8EC2E8E4B125}"/>
          </ac:spMkLst>
        </pc:spChg>
      </pc:sldChg>
    </pc:docChg>
  </pc:docChgLst>
  <pc:docChgLst>
    <pc:chgData name="Alex Doles" userId="S::dolesa@nccommunitycolleges.edu::3fa20892-01c3-43cb-99ea-dcbf0b452e2d" providerId="AD" clId="Web-{17742FE0-B97E-BCBB-5A1D-FC311688B1FE}"/>
    <pc:docChg chg="modSld">
      <pc:chgData name="Alex Doles" userId="S::dolesa@nccommunitycolleges.edu::3fa20892-01c3-43cb-99ea-dcbf0b452e2d" providerId="AD" clId="Web-{17742FE0-B97E-BCBB-5A1D-FC311688B1FE}" dt="2023-09-12T19:21:26.777" v="8"/>
      <pc:docMkLst>
        <pc:docMk/>
      </pc:docMkLst>
      <pc:sldChg chg="modSp">
        <pc:chgData name="Alex Doles" userId="S::dolesa@nccommunitycolleges.edu::3fa20892-01c3-43cb-99ea-dcbf0b452e2d" providerId="AD" clId="Web-{17742FE0-B97E-BCBB-5A1D-FC311688B1FE}" dt="2023-09-12T19:21:19.230" v="3"/>
        <pc:sldMkLst>
          <pc:docMk/>
          <pc:sldMk cId="908222330" sldId="311"/>
        </pc:sldMkLst>
        <pc:graphicFrameChg chg="mod modGraphic">
          <ac:chgData name="Alex Doles" userId="S::dolesa@nccommunitycolleges.edu::3fa20892-01c3-43cb-99ea-dcbf0b452e2d" providerId="AD" clId="Web-{17742FE0-B97E-BCBB-5A1D-FC311688B1FE}" dt="2023-09-12T19:21:19.230" v="3"/>
          <ac:graphicFrameMkLst>
            <pc:docMk/>
            <pc:sldMk cId="908222330" sldId="311"/>
            <ac:graphicFrameMk id="2" creationId="{2805B429-3A05-28C1-42D5-34E6E8AF8E40}"/>
          </ac:graphicFrameMkLst>
        </pc:graphicFrameChg>
      </pc:sldChg>
      <pc:sldChg chg="modSp">
        <pc:chgData name="Alex Doles" userId="S::dolesa@nccommunitycolleges.edu::3fa20892-01c3-43cb-99ea-dcbf0b452e2d" providerId="AD" clId="Web-{17742FE0-B97E-BCBB-5A1D-FC311688B1FE}" dt="2023-09-12T19:21:26.777" v="8"/>
        <pc:sldMkLst>
          <pc:docMk/>
          <pc:sldMk cId="1551407088" sldId="313"/>
        </pc:sldMkLst>
        <pc:graphicFrameChg chg="mod modGraphic">
          <ac:chgData name="Alex Doles" userId="S::dolesa@nccommunitycolleges.edu::3fa20892-01c3-43cb-99ea-dcbf0b452e2d" providerId="AD" clId="Web-{17742FE0-B97E-BCBB-5A1D-FC311688B1FE}" dt="2023-09-12T19:21:26.777" v="8"/>
          <ac:graphicFrameMkLst>
            <pc:docMk/>
            <pc:sldMk cId="1551407088" sldId="313"/>
            <ac:graphicFrameMk id="2" creationId="{2805B429-3A05-28C1-42D5-34E6E8AF8E40}"/>
          </ac:graphicFrameMkLst>
        </pc:graphicFrameChg>
      </pc:sldChg>
    </pc:docChg>
  </pc:docChgLst>
  <pc:docChgLst>
    <pc:chgData name="Dr. John &quot;JJ&quot; Evans" userId="S::jevans@nccommunitycolleges.edu::f3d0aec4-3ae5-45f0-a9b8-df1a85160460" providerId="AD" clId="Web-{99AE99B3-C387-686E-0451-CFA737C55F19}"/>
    <pc:docChg chg="modSld">
      <pc:chgData name="Dr. John &quot;JJ&quot; Evans" userId="S::jevans@nccommunitycolleges.edu::f3d0aec4-3ae5-45f0-a9b8-df1a85160460" providerId="AD" clId="Web-{99AE99B3-C387-686E-0451-CFA737C55F19}" dt="2023-09-12T13:14:04.449" v="4" actId="20577"/>
      <pc:docMkLst>
        <pc:docMk/>
      </pc:docMkLst>
      <pc:sldChg chg="modSp">
        <pc:chgData name="Dr. John &quot;JJ&quot; Evans" userId="S::jevans@nccommunitycolleges.edu::f3d0aec4-3ae5-45f0-a9b8-df1a85160460" providerId="AD" clId="Web-{99AE99B3-C387-686E-0451-CFA737C55F19}" dt="2023-09-12T13:14:04.449" v="4" actId="20577"/>
        <pc:sldMkLst>
          <pc:docMk/>
          <pc:sldMk cId="912648096" sldId="293"/>
        </pc:sldMkLst>
        <pc:spChg chg="mod">
          <ac:chgData name="Dr. John &quot;JJ&quot; Evans" userId="S::jevans@nccommunitycolleges.edu::f3d0aec4-3ae5-45f0-a9b8-df1a85160460" providerId="AD" clId="Web-{99AE99B3-C387-686E-0451-CFA737C55F19}" dt="2023-09-12T13:14:04.449" v="4" actId="20577"/>
          <ac:spMkLst>
            <pc:docMk/>
            <pc:sldMk cId="912648096" sldId="293"/>
            <ac:spMk id="4" creationId="{B2D0BC9D-311D-F414-EE34-07620F19E490}"/>
          </ac:spMkLst>
        </pc:spChg>
      </pc:sldChg>
    </pc:docChg>
  </pc:docChgLst>
  <pc:docChgLst>
    <pc:chgData name="Kimberly Gold" userId="971e3545-ab36-40d3-910a-3d5311b58a86" providerId="ADAL" clId="{9ABC1B14-B1B6-4355-8D9C-DA58DB98FEBD}"/>
    <pc:docChg chg="">
      <pc:chgData name="Kimberly Gold" userId="971e3545-ab36-40d3-910a-3d5311b58a86" providerId="ADAL" clId="{9ABC1B14-B1B6-4355-8D9C-DA58DB98FEBD}" dt="2023-09-10T17:22:39.740" v="0"/>
      <pc:docMkLst>
        <pc:docMk/>
      </pc:docMkLst>
      <pc:sldChg chg="addCm">
        <pc:chgData name="Kimberly Gold" userId="971e3545-ab36-40d3-910a-3d5311b58a86" providerId="ADAL" clId="{9ABC1B14-B1B6-4355-8D9C-DA58DB98FEBD}" dt="2023-09-10T17:22:39.740" v="0"/>
        <pc:sldMkLst>
          <pc:docMk/>
          <pc:sldMk cId="28473275" sldId="277"/>
        </pc:sldMkLst>
        <pc:extLst>
          <p:ext xmlns:p="http://schemas.openxmlformats.org/presentationml/2006/main" uri="{D6D511B9-2390-475A-947B-AFAB55BFBCF1}">
            <pc226:cmChg xmlns:pc226="http://schemas.microsoft.com/office/powerpoint/2022/06/main/command" chg="add">
              <pc226:chgData name="Kimberly Gold" userId="971e3545-ab36-40d3-910a-3d5311b58a86" providerId="ADAL" clId="{9ABC1B14-B1B6-4355-8D9C-DA58DB98FEBD}" dt="2023-09-10T17:22:39.740" v="0"/>
              <pc2:cmMkLst xmlns:pc2="http://schemas.microsoft.com/office/powerpoint/2019/9/main/command">
                <pc:docMk/>
                <pc:sldMk cId="28473275" sldId="277"/>
                <pc2:cmMk id="{E75E523F-C6C7-4C34-B739-00DDE81A817A}"/>
              </pc2:cmMkLst>
            </pc226:cmChg>
          </p:ext>
        </pc:extLst>
      </pc:sldChg>
    </pc:docChg>
  </pc:docChgLst>
  <pc:docChgLst>
    <pc:chgData name="Alex Doles" userId="S::dolesa@nccommunitycolleges.edu::3fa20892-01c3-43cb-99ea-dcbf0b452e2d" providerId="AD" clId="Web-{C05E803F-1469-AFE3-CA7B-90BE65DF2A6D}"/>
    <pc:docChg chg="modSld">
      <pc:chgData name="Alex Doles" userId="S::dolesa@nccommunitycolleges.edu::3fa20892-01c3-43cb-99ea-dcbf0b452e2d" providerId="AD" clId="Web-{C05E803F-1469-AFE3-CA7B-90BE65DF2A6D}" dt="2023-09-12T17:49:53.127" v="0" actId="1076"/>
      <pc:docMkLst>
        <pc:docMk/>
      </pc:docMkLst>
      <pc:sldChg chg="modSp">
        <pc:chgData name="Alex Doles" userId="S::dolesa@nccommunitycolleges.edu::3fa20892-01c3-43cb-99ea-dcbf0b452e2d" providerId="AD" clId="Web-{C05E803F-1469-AFE3-CA7B-90BE65DF2A6D}" dt="2023-09-12T17:49:53.127" v="0" actId="1076"/>
        <pc:sldMkLst>
          <pc:docMk/>
          <pc:sldMk cId="1934040941" sldId="276"/>
        </pc:sldMkLst>
        <pc:spChg chg="mod">
          <ac:chgData name="Alex Doles" userId="S::dolesa@nccommunitycolleges.edu::3fa20892-01c3-43cb-99ea-dcbf0b452e2d" providerId="AD" clId="Web-{C05E803F-1469-AFE3-CA7B-90BE65DF2A6D}" dt="2023-09-12T17:49:53.127" v="0" actId="1076"/>
          <ac:spMkLst>
            <pc:docMk/>
            <pc:sldMk cId="1934040941" sldId="276"/>
            <ac:spMk id="23" creationId="{E5795BA3-57C2-7E49-C92C-84DC5AADDFF1}"/>
          </ac:spMkLst>
        </pc:spChg>
      </pc:sldChg>
    </pc:docChg>
  </pc:docChgLst>
  <pc:docChgLst>
    <pc:chgData name="Jennifer McLean" userId="S::mcleanj@nccommunitycolleges.edu::4fe9fac3-c73c-4581-adb1-8ccf34cd287c" providerId="AD" clId="Web-{813F8595-6A32-84BF-A199-F7407495886A}"/>
    <pc:docChg chg="mod">
      <pc:chgData name="Jennifer McLean" userId="S::mcleanj@nccommunitycolleges.edu::4fe9fac3-c73c-4581-adb1-8ccf34cd287c" providerId="AD" clId="Web-{813F8595-6A32-84BF-A199-F7407495886A}" dt="2023-09-11T11:56:12.901" v="1"/>
      <pc:docMkLst>
        <pc:docMk/>
      </pc:docMkLst>
      <pc:sldChg chg="modCm">
        <pc:chgData name="Jennifer McLean" userId="S::mcleanj@nccommunitycolleges.edu::4fe9fac3-c73c-4581-adb1-8ccf34cd287c" providerId="AD" clId="Web-{813F8595-6A32-84BF-A199-F7407495886A}" dt="2023-09-11T11:56:12.901" v="1"/>
        <pc:sldMkLst>
          <pc:docMk/>
          <pc:sldMk cId="2063543005" sldId="292"/>
        </pc:sldMkLst>
        <pc:extLst>
          <p:ext xmlns:p="http://schemas.openxmlformats.org/presentationml/2006/main" uri="{D6D511B9-2390-475A-947B-AFAB55BFBCF1}">
            <pc226:cmChg xmlns:pc226="http://schemas.microsoft.com/office/powerpoint/2022/06/main/command" chg="">
              <pc226:chgData name="Jennifer McLean" userId="S::mcleanj@nccommunitycolleges.edu::4fe9fac3-c73c-4581-adb1-8ccf34cd287c" providerId="AD" clId="Web-{813F8595-6A32-84BF-A199-F7407495886A}" dt="2023-09-11T11:56:12.901" v="1"/>
              <pc2:cmMkLst xmlns:pc2="http://schemas.microsoft.com/office/powerpoint/2019/9/main/command">
                <pc:docMk/>
                <pc:sldMk cId="2063543005" sldId="292"/>
                <pc2:cmMk id="{9369DBB7-4D5C-4AC8-B35A-321C34FAC6AD}"/>
              </pc2:cmMkLst>
              <pc226:cmRplyChg chg="add">
                <pc226:chgData name="Jennifer McLean" userId="S::mcleanj@nccommunitycolleges.edu::4fe9fac3-c73c-4581-adb1-8ccf34cd287c" providerId="AD" clId="Web-{813F8595-6A32-84BF-A199-F7407495886A}" dt="2023-09-11T11:56:12.901" v="1"/>
                <pc2:cmRplyMkLst xmlns:pc2="http://schemas.microsoft.com/office/powerpoint/2019/9/main/command">
                  <pc:docMk/>
                  <pc:sldMk cId="2063543005" sldId="292"/>
                  <pc2:cmMk id="{9369DBB7-4D5C-4AC8-B35A-321C34FAC6AD}"/>
                  <pc2:cmRplyMk id="{828E819E-F3C7-4872-9AB3-5BDD13957632}"/>
                </pc2:cmRplyMkLst>
              </pc226:cmRplyChg>
            </pc226:cmChg>
          </p:ext>
        </pc:extLst>
      </pc:sldChg>
    </pc:docChg>
  </pc:docChgLst>
  <pc:docChgLst>
    <pc:chgData name="Alex Doles" userId="S::dolesa@nccommunitycolleges.edu::3fa20892-01c3-43cb-99ea-dcbf0b452e2d" providerId="AD" clId="Web-{4820952D-4B11-9CE6-349A-9363F2095FDD}"/>
    <pc:docChg chg="">
      <pc:chgData name="Alex Doles" userId="S::dolesa@nccommunitycolleges.edu::3fa20892-01c3-43cb-99ea-dcbf0b452e2d" providerId="AD" clId="Web-{4820952D-4B11-9CE6-349A-9363F2095FDD}" dt="2023-09-11T17:18:25.658" v="2"/>
      <pc:docMkLst>
        <pc:docMk/>
      </pc:docMkLst>
      <pc:sldChg chg="delCm modCm">
        <pc:chgData name="Alex Doles" userId="S::dolesa@nccommunitycolleges.edu::3fa20892-01c3-43cb-99ea-dcbf0b452e2d" providerId="AD" clId="Web-{4820952D-4B11-9CE6-349A-9363F2095FDD}" dt="2023-09-11T17:18:25.658" v="2"/>
        <pc:sldMkLst>
          <pc:docMk/>
          <pc:sldMk cId="407354019" sldId="264"/>
        </pc:sldMkLst>
        <pc:extLst>
          <p:ext xmlns:p="http://schemas.openxmlformats.org/presentationml/2006/main" uri="{D6D511B9-2390-475A-947B-AFAB55BFBCF1}">
            <pc226:cmChg xmlns:pc226="http://schemas.microsoft.com/office/powerpoint/2022/06/main/command" chg="del mod modRxn">
              <pc226:chgData name="Alex Doles" userId="S::dolesa@nccommunitycolleges.edu::3fa20892-01c3-43cb-99ea-dcbf0b452e2d" providerId="AD" clId="Web-{4820952D-4B11-9CE6-349A-9363F2095FDD}" dt="2023-09-11T17:18:25.658" v="2"/>
              <pc2:cmMkLst xmlns:pc2="http://schemas.microsoft.com/office/powerpoint/2019/9/main/command">
                <pc:docMk/>
                <pc:sldMk cId="407354019" sldId="264"/>
                <pc2:cmMk id="{9BD672B2-ADA5-4B43-BF52-44778538FAF9}"/>
              </pc2:cmMkLst>
            </pc226:cmChg>
          </p:ext>
        </pc:extLst>
      </pc:sldChg>
    </pc:docChg>
  </pc:docChgLst>
  <pc:docChgLst>
    <pc:chgData name="James &quot;JW&quot; Kelley" userId="S::kelleyj@nccommunitycolleges.edu::d9351a21-9c6d-426f-be58-f196b1cc1881" providerId="AD" clId="Web-{98F34AF8-BEED-941D-27FB-FBCED0AB39A0}"/>
    <pc:docChg chg="modSld">
      <pc:chgData name="James &quot;JW&quot; Kelley" userId="S::kelleyj@nccommunitycolleges.edu::d9351a21-9c6d-426f-be58-f196b1cc1881" providerId="AD" clId="Web-{98F34AF8-BEED-941D-27FB-FBCED0AB39A0}" dt="2023-09-12T15:06:01.263" v="182" actId="20577"/>
      <pc:docMkLst>
        <pc:docMk/>
      </pc:docMkLst>
      <pc:sldChg chg="modSp">
        <pc:chgData name="James &quot;JW&quot; Kelley" userId="S::kelleyj@nccommunitycolleges.edu::d9351a21-9c6d-426f-be58-f196b1cc1881" providerId="AD" clId="Web-{98F34AF8-BEED-941D-27FB-FBCED0AB39A0}" dt="2023-09-12T15:06:01.263" v="182" actId="20577"/>
        <pc:sldMkLst>
          <pc:docMk/>
          <pc:sldMk cId="1934040941" sldId="276"/>
        </pc:sldMkLst>
        <pc:spChg chg="mod">
          <ac:chgData name="James &quot;JW&quot; Kelley" userId="S::kelleyj@nccommunitycolleges.edu::d9351a21-9c6d-426f-be58-f196b1cc1881" providerId="AD" clId="Web-{98F34AF8-BEED-941D-27FB-FBCED0AB39A0}" dt="2023-09-12T15:06:01.263" v="182" actId="20577"/>
          <ac:spMkLst>
            <pc:docMk/>
            <pc:sldMk cId="1934040941" sldId="276"/>
            <ac:spMk id="11" creationId="{D0523389-C1D1-2848-BB68-6C03DD33BC84}"/>
          </ac:spMkLst>
        </pc:spChg>
      </pc:sldChg>
    </pc:docChg>
  </pc:docChgLst>
  <pc:docChgLst>
    <pc:chgData name="Alex Doles" userId="S::dolesa@nccommunitycolleges.edu::3fa20892-01c3-43cb-99ea-dcbf0b452e2d" providerId="AD" clId="Web-{AC9D8C38-723A-7A54-92DC-90C4C1AC6483}"/>
    <pc:docChg chg="delSld">
      <pc:chgData name="Alex Doles" userId="S::dolesa@nccommunitycolleges.edu::3fa20892-01c3-43cb-99ea-dcbf0b452e2d" providerId="AD" clId="Web-{AC9D8C38-723A-7A54-92DC-90C4C1AC6483}" dt="2023-09-11T17:17:16.177" v="0"/>
      <pc:docMkLst>
        <pc:docMk/>
      </pc:docMkLst>
      <pc:sldChg chg="del">
        <pc:chgData name="Alex Doles" userId="S::dolesa@nccommunitycolleges.edu::3fa20892-01c3-43cb-99ea-dcbf0b452e2d" providerId="AD" clId="Web-{AC9D8C38-723A-7A54-92DC-90C4C1AC6483}" dt="2023-09-11T17:17:16.177" v="0"/>
        <pc:sldMkLst>
          <pc:docMk/>
          <pc:sldMk cId="407354019" sldId="264"/>
        </pc:sldMkLst>
      </pc:sldChg>
    </pc:docChg>
  </pc:docChgLst>
  <pc:docChgLst>
    <pc:chgData name="James &quot;JW&quot; Kelley" userId="S::kelleyj@nccommunitycolleges.edu::d9351a21-9c6d-426f-be58-f196b1cc1881" providerId="AD" clId="Web-{BCD75FA4-BDE6-742F-0D37-C145F5281458}"/>
    <pc:docChg chg="mod modSld">
      <pc:chgData name="James &quot;JW&quot; Kelley" userId="S::kelleyj@nccommunitycolleges.edu::d9351a21-9c6d-426f-be58-f196b1cc1881" providerId="AD" clId="Web-{BCD75FA4-BDE6-742F-0D37-C145F5281458}" dt="2023-09-10T21:45:53.565" v="5" actId="1076"/>
      <pc:docMkLst>
        <pc:docMk/>
      </pc:docMkLst>
      <pc:sldChg chg="modSp addCm">
        <pc:chgData name="James &quot;JW&quot; Kelley" userId="S::kelleyj@nccommunitycolleges.edu::d9351a21-9c6d-426f-be58-f196b1cc1881" providerId="AD" clId="Web-{BCD75FA4-BDE6-742F-0D37-C145F5281458}" dt="2023-09-10T21:45:53.565" v="5" actId="1076"/>
        <pc:sldMkLst>
          <pc:docMk/>
          <pc:sldMk cId="2063543005" sldId="292"/>
        </pc:sldMkLst>
        <pc:spChg chg="mod">
          <ac:chgData name="James &quot;JW&quot; Kelley" userId="S::kelleyj@nccommunitycolleges.edu::d9351a21-9c6d-426f-be58-f196b1cc1881" providerId="AD" clId="Web-{BCD75FA4-BDE6-742F-0D37-C145F5281458}" dt="2023-09-10T21:45:53.565" v="5" actId="1076"/>
          <ac:spMkLst>
            <pc:docMk/>
            <pc:sldMk cId="2063543005" sldId="292"/>
            <ac:spMk id="12" creationId="{4F1C4F57-6E66-64FC-7D77-194C0C41A351}"/>
          </ac:spMkLst>
        </pc:spChg>
        <pc:spChg chg="mod">
          <ac:chgData name="James &quot;JW&quot; Kelley" userId="S::kelleyj@nccommunitycolleges.edu::d9351a21-9c6d-426f-be58-f196b1cc1881" providerId="AD" clId="Web-{BCD75FA4-BDE6-742F-0D37-C145F5281458}" dt="2023-09-10T21:45:41.533" v="4" actId="1076"/>
          <ac:spMkLst>
            <pc:docMk/>
            <pc:sldMk cId="2063543005" sldId="292"/>
            <ac:spMk id="13" creationId="{AEC34DAF-8226-A793-3C1C-99F521D867C9}"/>
          </ac:spMkLst>
        </pc:spChg>
        <pc:extLst>
          <p:ext xmlns:p="http://schemas.openxmlformats.org/presentationml/2006/main" uri="{D6D511B9-2390-475A-947B-AFAB55BFBCF1}">
            <pc226:cmChg xmlns:pc226="http://schemas.microsoft.com/office/powerpoint/2022/06/main/command" chg="add">
              <pc226:chgData name="James &quot;JW&quot; Kelley" userId="S::kelleyj@nccommunitycolleges.edu::d9351a21-9c6d-426f-be58-f196b1cc1881" providerId="AD" clId="Web-{BCD75FA4-BDE6-742F-0D37-C145F5281458}" dt="2023-09-10T21:44:36.185" v="1"/>
              <pc2:cmMkLst xmlns:pc2="http://schemas.microsoft.com/office/powerpoint/2019/9/main/command">
                <pc:docMk/>
                <pc:sldMk cId="2063543005" sldId="292"/>
                <pc2:cmMk id="{9369DBB7-4D5C-4AC8-B35A-321C34FAC6AD}"/>
              </pc2:cmMkLst>
            </pc226:cmChg>
          </p:ext>
        </pc:extLst>
      </pc:sldChg>
    </pc:docChg>
  </pc:docChgLst>
  <pc:docChgLst>
    <pc:chgData name="Alex Doles" userId="S::dolesa@nccommunitycolleges.edu::3fa20892-01c3-43cb-99ea-dcbf0b452e2d" providerId="AD" clId="Web-{126BF168-C9B7-01CB-7599-2B4AB5B29A2B}"/>
    <pc:docChg chg="modSld">
      <pc:chgData name="Alex Doles" userId="S::dolesa@nccommunitycolleges.edu::3fa20892-01c3-43cb-99ea-dcbf0b452e2d" providerId="AD" clId="Web-{126BF168-C9B7-01CB-7599-2B4AB5B29A2B}" dt="2023-09-12T19:35:44.017" v="56" actId="1076"/>
      <pc:docMkLst>
        <pc:docMk/>
      </pc:docMkLst>
      <pc:sldChg chg="modSp">
        <pc:chgData name="Alex Doles" userId="S::dolesa@nccommunitycolleges.edu::3fa20892-01c3-43cb-99ea-dcbf0b452e2d" providerId="AD" clId="Web-{126BF168-C9B7-01CB-7599-2B4AB5B29A2B}" dt="2023-09-12T19:34:15.735" v="49"/>
        <pc:sldMkLst>
          <pc:docMk/>
          <pc:sldMk cId="1732190510" sldId="269"/>
        </pc:sldMkLst>
        <pc:graphicFrameChg chg="mod modGraphic">
          <ac:chgData name="Alex Doles" userId="S::dolesa@nccommunitycolleges.edu::3fa20892-01c3-43cb-99ea-dcbf0b452e2d" providerId="AD" clId="Web-{126BF168-C9B7-01CB-7599-2B4AB5B29A2B}" dt="2023-09-12T19:34:15.735" v="49"/>
          <ac:graphicFrameMkLst>
            <pc:docMk/>
            <pc:sldMk cId="1732190510" sldId="269"/>
            <ac:graphicFrameMk id="108" creationId="{DCB87290-3E98-CAE1-92DA-511BA2927304}"/>
          </ac:graphicFrameMkLst>
        </pc:graphicFrameChg>
      </pc:sldChg>
      <pc:sldChg chg="modSp">
        <pc:chgData name="Alex Doles" userId="S::dolesa@nccommunitycolleges.edu::3fa20892-01c3-43cb-99ea-dcbf0b452e2d" providerId="AD" clId="Web-{126BF168-C9B7-01CB-7599-2B4AB5B29A2B}" dt="2023-09-12T19:35:01.735" v="55" actId="1076"/>
        <pc:sldMkLst>
          <pc:docMk/>
          <pc:sldMk cId="3859889252" sldId="280"/>
        </pc:sldMkLst>
        <pc:spChg chg="mod">
          <ac:chgData name="Alex Doles" userId="S::dolesa@nccommunitycolleges.edu::3fa20892-01c3-43cb-99ea-dcbf0b452e2d" providerId="AD" clId="Web-{126BF168-C9B7-01CB-7599-2B4AB5B29A2B}" dt="2023-09-12T19:34:44.704" v="52" actId="1076"/>
          <ac:spMkLst>
            <pc:docMk/>
            <pc:sldMk cId="3859889252" sldId="280"/>
            <ac:spMk id="13" creationId="{EAA96339-6A4F-BBA8-87EC-3571982AA7F4}"/>
          </ac:spMkLst>
        </pc:spChg>
        <pc:spChg chg="mod">
          <ac:chgData name="Alex Doles" userId="S::dolesa@nccommunitycolleges.edu::3fa20892-01c3-43cb-99ea-dcbf0b452e2d" providerId="AD" clId="Web-{126BF168-C9B7-01CB-7599-2B4AB5B29A2B}" dt="2023-09-12T19:34:36.782" v="51" actId="1076"/>
          <ac:spMkLst>
            <pc:docMk/>
            <pc:sldMk cId="3859889252" sldId="280"/>
            <ac:spMk id="15" creationId="{D716CB34-1079-1C29-79BB-3BF05BE08494}"/>
          </ac:spMkLst>
        </pc:spChg>
        <pc:spChg chg="mod">
          <ac:chgData name="Alex Doles" userId="S::dolesa@nccommunitycolleges.edu::3fa20892-01c3-43cb-99ea-dcbf0b452e2d" providerId="AD" clId="Web-{126BF168-C9B7-01CB-7599-2B4AB5B29A2B}" dt="2023-09-12T19:34:53.407" v="54" actId="1076"/>
          <ac:spMkLst>
            <pc:docMk/>
            <pc:sldMk cId="3859889252" sldId="280"/>
            <ac:spMk id="16" creationId="{E2514E2F-71F9-D4A0-23FD-C6A2B0D19B66}"/>
          </ac:spMkLst>
        </pc:spChg>
        <pc:spChg chg="mod">
          <ac:chgData name="Alex Doles" userId="S::dolesa@nccommunitycolleges.edu::3fa20892-01c3-43cb-99ea-dcbf0b452e2d" providerId="AD" clId="Web-{126BF168-C9B7-01CB-7599-2B4AB5B29A2B}" dt="2023-09-12T19:34:48.673" v="53" actId="1076"/>
          <ac:spMkLst>
            <pc:docMk/>
            <pc:sldMk cId="3859889252" sldId="280"/>
            <ac:spMk id="19" creationId="{44F1F82A-B3C3-3201-3377-1213912D7732}"/>
          </ac:spMkLst>
        </pc:spChg>
        <pc:spChg chg="mod">
          <ac:chgData name="Alex Doles" userId="S::dolesa@nccommunitycolleges.edu::3fa20892-01c3-43cb-99ea-dcbf0b452e2d" providerId="AD" clId="Web-{126BF168-C9B7-01CB-7599-2B4AB5B29A2B}" dt="2023-09-12T19:35:01.735" v="55" actId="1076"/>
          <ac:spMkLst>
            <pc:docMk/>
            <pc:sldMk cId="3859889252" sldId="280"/>
            <ac:spMk id="20" creationId="{4449E181-148A-1F46-D911-414D27CBE99D}"/>
          </ac:spMkLst>
        </pc:spChg>
      </pc:sldChg>
      <pc:sldChg chg="modSp">
        <pc:chgData name="Alex Doles" userId="S::dolesa@nccommunitycolleges.edu::3fa20892-01c3-43cb-99ea-dcbf0b452e2d" providerId="AD" clId="Web-{126BF168-C9B7-01CB-7599-2B4AB5B29A2B}" dt="2023-09-12T19:35:44.017" v="56" actId="1076"/>
        <pc:sldMkLst>
          <pc:docMk/>
          <pc:sldMk cId="3419655042" sldId="288"/>
        </pc:sldMkLst>
        <pc:spChg chg="mod">
          <ac:chgData name="Alex Doles" userId="S::dolesa@nccommunitycolleges.edu::3fa20892-01c3-43cb-99ea-dcbf0b452e2d" providerId="AD" clId="Web-{126BF168-C9B7-01CB-7599-2B4AB5B29A2B}" dt="2023-09-12T19:35:44.017" v="56" actId="1076"/>
          <ac:spMkLst>
            <pc:docMk/>
            <pc:sldMk cId="3419655042" sldId="288"/>
            <ac:spMk id="12" creationId="{117E0D73-BB77-74E0-D42C-D7CDF4572D3A}"/>
          </ac:spMkLst>
        </pc:spChg>
      </pc:sldChg>
    </pc:docChg>
  </pc:docChgLst>
  <pc:docChgLst>
    <pc:chgData name="Alex Doles" userId="3fa20892-01c3-43cb-99ea-dcbf0b452e2d" providerId="ADAL" clId="{42E873AE-48E7-624B-ACAA-3D3537BB6B96}"/>
    <pc:docChg chg="undo custSel addSld delSld modSld">
      <pc:chgData name="Alex Doles" userId="3fa20892-01c3-43cb-99ea-dcbf0b452e2d" providerId="ADAL" clId="{42E873AE-48E7-624B-ACAA-3D3537BB6B96}" dt="2023-09-12T17:47:06.529" v="484" actId="207"/>
      <pc:docMkLst>
        <pc:docMk/>
      </pc:docMkLst>
      <pc:sldChg chg="modSp add del mod setBg">
        <pc:chgData name="Alex Doles" userId="3fa20892-01c3-43cb-99ea-dcbf0b452e2d" providerId="ADAL" clId="{42E873AE-48E7-624B-ACAA-3D3537BB6B96}" dt="2023-09-12T14:06:29.751" v="435" actId="20577"/>
        <pc:sldMkLst>
          <pc:docMk/>
          <pc:sldMk cId="407354019" sldId="264"/>
        </pc:sldMkLst>
        <pc:spChg chg="mod">
          <ac:chgData name="Alex Doles" userId="3fa20892-01c3-43cb-99ea-dcbf0b452e2d" providerId="ADAL" clId="{42E873AE-48E7-624B-ACAA-3D3537BB6B96}" dt="2023-09-12T13:37:18.235" v="6" actId="27636"/>
          <ac:spMkLst>
            <pc:docMk/>
            <pc:sldMk cId="407354019" sldId="264"/>
            <ac:spMk id="94" creationId="{93B26813-3071-4BD5-38E5-56E45B9A5354}"/>
          </ac:spMkLst>
        </pc:spChg>
        <pc:graphicFrameChg chg="modGraphic">
          <ac:chgData name="Alex Doles" userId="3fa20892-01c3-43cb-99ea-dcbf0b452e2d" providerId="ADAL" clId="{42E873AE-48E7-624B-ACAA-3D3537BB6B96}" dt="2023-09-12T14:06:29.751" v="435" actId="20577"/>
          <ac:graphicFrameMkLst>
            <pc:docMk/>
            <pc:sldMk cId="407354019" sldId="264"/>
            <ac:graphicFrameMk id="15" creationId="{25711DC4-E6C6-ABDC-BA65-786488B3B476}"/>
          </ac:graphicFrameMkLst>
        </pc:graphicFrameChg>
      </pc:sldChg>
      <pc:sldChg chg="modSp mod">
        <pc:chgData name="Alex Doles" userId="3fa20892-01c3-43cb-99ea-dcbf0b452e2d" providerId="ADAL" clId="{42E873AE-48E7-624B-ACAA-3D3537BB6B96}" dt="2023-09-12T13:37:45.110" v="9" actId="255"/>
        <pc:sldMkLst>
          <pc:docMk/>
          <pc:sldMk cId="1968043281" sldId="267"/>
        </pc:sldMkLst>
        <pc:spChg chg="mod">
          <ac:chgData name="Alex Doles" userId="3fa20892-01c3-43cb-99ea-dcbf0b452e2d" providerId="ADAL" clId="{42E873AE-48E7-624B-ACAA-3D3537BB6B96}" dt="2023-09-12T13:37:45.110" v="9" actId="255"/>
          <ac:spMkLst>
            <pc:docMk/>
            <pc:sldMk cId="1968043281" sldId="267"/>
            <ac:spMk id="2" creationId="{FBE180EB-54C7-2C0E-71B1-2347076D1472}"/>
          </ac:spMkLst>
        </pc:spChg>
      </pc:sldChg>
      <pc:sldChg chg="modSp mod">
        <pc:chgData name="Alex Doles" userId="3fa20892-01c3-43cb-99ea-dcbf0b452e2d" providerId="ADAL" clId="{42E873AE-48E7-624B-ACAA-3D3537BB6B96}" dt="2023-09-12T13:38:10.815" v="12" actId="2711"/>
        <pc:sldMkLst>
          <pc:docMk/>
          <pc:sldMk cId="3262329591" sldId="268"/>
        </pc:sldMkLst>
        <pc:spChg chg="mod">
          <ac:chgData name="Alex Doles" userId="3fa20892-01c3-43cb-99ea-dcbf0b452e2d" providerId="ADAL" clId="{42E873AE-48E7-624B-ACAA-3D3537BB6B96}" dt="2023-09-12T13:38:10.815" v="12" actId="2711"/>
          <ac:spMkLst>
            <pc:docMk/>
            <pc:sldMk cId="3262329591" sldId="268"/>
            <ac:spMk id="2" creationId="{FBE180EB-54C7-2C0E-71B1-2347076D1472}"/>
          </ac:spMkLst>
        </pc:spChg>
      </pc:sldChg>
      <pc:sldChg chg="modSp mod">
        <pc:chgData name="Alex Doles" userId="3fa20892-01c3-43cb-99ea-dcbf0b452e2d" providerId="ADAL" clId="{42E873AE-48E7-624B-ACAA-3D3537BB6B96}" dt="2023-09-12T14:06:24.285" v="424" actId="20577"/>
        <pc:sldMkLst>
          <pc:docMk/>
          <pc:sldMk cId="1732190510" sldId="269"/>
        </pc:sldMkLst>
        <pc:spChg chg="mod">
          <ac:chgData name="Alex Doles" userId="3fa20892-01c3-43cb-99ea-dcbf0b452e2d" providerId="ADAL" clId="{42E873AE-48E7-624B-ACAA-3D3537BB6B96}" dt="2023-09-12T13:37:56.076" v="11" actId="27636"/>
          <ac:spMkLst>
            <pc:docMk/>
            <pc:sldMk cId="1732190510" sldId="269"/>
            <ac:spMk id="146" creationId="{A57B8DC9-323E-57A6-F999-52C06F996E89}"/>
          </ac:spMkLst>
        </pc:spChg>
        <pc:graphicFrameChg chg="modGraphic">
          <ac:chgData name="Alex Doles" userId="3fa20892-01c3-43cb-99ea-dcbf0b452e2d" providerId="ADAL" clId="{42E873AE-48E7-624B-ACAA-3D3537BB6B96}" dt="2023-09-12T14:06:24.285" v="424" actId="20577"/>
          <ac:graphicFrameMkLst>
            <pc:docMk/>
            <pc:sldMk cId="1732190510" sldId="269"/>
            <ac:graphicFrameMk id="108" creationId="{DCB87290-3E98-CAE1-92DA-511BA2927304}"/>
          </ac:graphicFrameMkLst>
        </pc:graphicFrameChg>
      </pc:sldChg>
      <pc:sldChg chg="addSp modSp mod">
        <pc:chgData name="Alex Doles" userId="3fa20892-01c3-43cb-99ea-dcbf0b452e2d" providerId="ADAL" clId="{42E873AE-48E7-624B-ACAA-3D3537BB6B96}" dt="2023-09-12T17:47:06.529" v="484" actId="207"/>
        <pc:sldMkLst>
          <pc:docMk/>
          <pc:sldMk cId="942113030" sldId="275"/>
        </pc:sldMkLst>
        <pc:spChg chg="mod">
          <ac:chgData name="Alex Doles" userId="3fa20892-01c3-43cb-99ea-dcbf0b452e2d" providerId="ADAL" clId="{42E873AE-48E7-624B-ACAA-3D3537BB6B96}" dt="2023-09-12T14:02:10.445" v="372" actId="255"/>
          <ac:spMkLst>
            <pc:docMk/>
            <pc:sldMk cId="942113030" sldId="275"/>
            <ac:spMk id="26" creationId="{4943F156-EE27-1A9A-3A79-3561A52A7371}"/>
          </ac:spMkLst>
        </pc:spChg>
        <pc:graphicFrameChg chg="modGraphic">
          <ac:chgData name="Alex Doles" userId="3fa20892-01c3-43cb-99ea-dcbf0b452e2d" providerId="ADAL" clId="{42E873AE-48E7-624B-ACAA-3D3537BB6B96}" dt="2023-09-12T13:39:15.999" v="17" actId="13926"/>
          <ac:graphicFrameMkLst>
            <pc:docMk/>
            <pc:sldMk cId="942113030" sldId="275"/>
            <ac:graphicFrameMk id="13" creationId="{68AA3925-57C4-B086-B551-EB60E79CFC06}"/>
          </ac:graphicFrameMkLst>
        </pc:graphicFrameChg>
        <pc:picChg chg="add mod">
          <ac:chgData name="Alex Doles" userId="3fa20892-01c3-43cb-99ea-dcbf0b452e2d" providerId="ADAL" clId="{42E873AE-48E7-624B-ACAA-3D3537BB6B96}" dt="2023-09-12T17:47:06.529" v="484" actId="207"/>
          <ac:picMkLst>
            <pc:docMk/>
            <pc:sldMk cId="942113030" sldId="275"/>
            <ac:picMk id="11" creationId="{326406C4-B6C4-8C96-1F52-EB4F18BC4ED6}"/>
          </ac:picMkLst>
        </pc:picChg>
      </pc:sldChg>
      <pc:sldChg chg="modSp mod">
        <pc:chgData name="Alex Doles" userId="3fa20892-01c3-43cb-99ea-dcbf0b452e2d" providerId="ADAL" clId="{42E873AE-48E7-624B-ACAA-3D3537BB6B96}" dt="2023-09-12T14:02:58.629" v="378" actId="255"/>
        <pc:sldMkLst>
          <pc:docMk/>
          <pc:sldMk cId="1934040941" sldId="276"/>
        </pc:sldMkLst>
        <pc:spChg chg="mod">
          <ac:chgData name="Alex Doles" userId="3fa20892-01c3-43cb-99ea-dcbf0b452e2d" providerId="ADAL" clId="{42E873AE-48E7-624B-ACAA-3D3537BB6B96}" dt="2023-09-12T14:02:58.629" v="378" actId="255"/>
          <ac:spMkLst>
            <pc:docMk/>
            <pc:sldMk cId="1934040941" sldId="276"/>
            <ac:spMk id="26" creationId="{4943F156-EE27-1A9A-3A79-3561A52A7371}"/>
          </ac:spMkLst>
        </pc:spChg>
      </pc:sldChg>
      <pc:sldChg chg="modSp mod">
        <pc:chgData name="Alex Doles" userId="3fa20892-01c3-43cb-99ea-dcbf0b452e2d" providerId="ADAL" clId="{42E873AE-48E7-624B-ACAA-3D3537BB6B96}" dt="2023-09-12T14:03:14.711" v="380" actId="2711"/>
        <pc:sldMkLst>
          <pc:docMk/>
          <pc:sldMk cId="28473275" sldId="277"/>
        </pc:sldMkLst>
        <pc:spChg chg="mod">
          <ac:chgData name="Alex Doles" userId="3fa20892-01c3-43cb-99ea-dcbf0b452e2d" providerId="ADAL" clId="{42E873AE-48E7-624B-ACAA-3D3537BB6B96}" dt="2023-09-12T14:03:14.711" v="380" actId="2711"/>
          <ac:spMkLst>
            <pc:docMk/>
            <pc:sldMk cId="28473275" sldId="277"/>
            <ac:spMk id="26" creationId="{4943F156-EE27-1A9A-3A79-3561A52A7371}"/>
          </ac:spMkLst>
        </pc:spChg>
      </pc:sldChg>
      <pc:sldChg chg="modSp mod">
        <pc:chgData name="Alex Doles" userId="3fa20892-01c3-43cb-99ea-dcbf0b452e2d" providerId="ADAL" clId="{42E873AE-48E7-624B-ACAA-3D3537BB6B96}" dt="2023-09-12T14:03:31.477" v="383" actId="255"/>
        <pc:sldMkLst>
          <pc:docMk/>
          <pc:sldMk cId="1766599723" sldId="278"/>
        </pc:sldMkLst>
        <pc:spChg chg="mod">
          <ac:chgData name="Alex Doles" userId="3fa20892-01c3-43cb-99ea-dcbf0b452e2d" providerId="ADAL" clId="{42E873AE-48E7-624B-ACAA-3D3537BB6B96}" dt="2023-09-12T14:03:31.477" v="383" actId="255"/>
          <ac:spMkLst>
            <pc:docMk/>
            <pc:sldMk cId="1766599723" sldId="278"/>
            <ac:spMk id="26" creationId="{4943F156-EE27-1A9A-3A79-3561A52A7371}"/>
          </ac:spMkLst>
        </pc:spChg>
      </pc:sldChg>
      <pc:sldChg chg="modSp mod">
        <pc:chgData name="Alex Doles" userId="3fa20892-01c3-43cb-99ea-dcbf0b452e2d" providerId="ADAL" clId="{42E873AE-48E7-624B-ACAA-3D3537BB6B96}" dt="2023-09-12T14:03:57.855" v="388" actId="255"/>
        <pc:sldMkLst>
          <pc:docMk/>
          <pc:sldMk cId="3522774216" sldId="279"/>
        </pc:sldMkLst>
        <pc:spChg chg="mod">
          <ac:chgData name="Alex Doles" userId="3fa20892-01c3-43cb-99ea-dcbf0b452e2d" providerId="ADAL" clId="{42E873AE-48E7-624B-ACAA-3D3537BB6B96}" dt="2023-09-12T14:03:57.855" v="388" actId="255"/>
          <ac:spMkLst>
            <pc:docMk/>
            <pc:sldMk cId="3522774216" sldId="279"/>
            <ac:spMk id="26" creationId="{4943F156-EE27-1A9A-3A79-3561A52A7371}"/>
          </ac:spMkLst>
        </pc:spChg>
      </pc:sldChg>
      <pc:sldChg chg="modSp mod">
        <pc:chgData name="Alex Doles" userId="3fa20892-01c3-43cb-99ea-dcbf0b452e2d" providerId="ADAL" clId="{42E873AE-48E7-624B-ACAA-3D3537BB6B96}" dt="2023-09-12T14:04:11.092" v="390" actId="2711"/>
        <pc:sldMkLst>
          <pc:docMk/>
          <pc:sldMk cId="3859889252" sldId="280"/>
        </pc:sldMkLst>
        <pc:spChg chg="mod">
          <ac:chgData name="Alex Doles" userId="3fa20892-01c3-43cb-99ea-dcbf0b452e2d" providerId="ADAL" clId="{42E873AE-48E7-624B-ACAA-3D3537BB6B96}" dt="2023-09-12T14:04:11.092" v="390" actId="2711"/>
          <ac:spMkLst>
            <pc:docMk/>
            <pc:sldMk cId="3859889252" sldId="280"/>
            <ac:spMk id="26" creationId="{4943F156-EE27-1A9A-3A79-3561A52A7371}"/>
          </ac:spMkLst>
        </pc:spChg>
      </pc:sldChg>
      <pc:sldChg chg="modSp mod">
        <pc:chgData name="Alex Doles" userId="3fa20892-01c3-43cb-99ea-dcbf0b452e2d" providerId="ADAL" clId="{42E873AE-48E7-624B-ACAA-3D3537BB6B96}" dt="2023-09-12T14:04:22.016" v="392" actId="2711"/>
        <pc:sldMkLst>
          <pc:docMk/>
          <pc:sldMk cId="2685949556" sldId="281"/>
        </pc:sldMkLst>
        <pc:spChg chg="mod">
          <ac:chgData name="Alex Doles" userId="3fa20892-01c3-43cb-99ea-dcbf0b452e2d" providerId="ADAL" clId="{42E873AE-48E7-624B-ACAA-3D3537BB6B96}" dt="2023-09-12T14:04:22.016" v="392" actId="2711"/>
          <ac:spMkLst>
            <pc:docMk/>
            <pc:sldMk cId="2685949556" sldId="281"/>
            <ac:spMk id="26" creationId="{4943F156-EE27-1A9A-3A79-3561A52A7371}"/>
          </ac:spMkLst>
        </pc:spChg>
      </pc:sldChg>
      <pc:sldChg chg="modSp mod">
        <pc:chgData name="Alex Doles" userId="3fa20892-01c3-43cb-99ea-dcbf0b452e2d" providerId="ADAL" clId="{42E873AE-48E7-624B-ACAA-3D3537BB6B96}" dt="2023-09-12T14:04:51.496" v="398" actId="255"/>
        <pc:sldMkLst>
          <pc:docMk/>
          <pc:sldMk cId="1063787392" sldId="284"/>
        </pc:sldMkLst>
        <pc:spChg chg="mod">
          <ac:chgData name="Alex Doles" userId="3fa20892-01c3-43cb-99ea-dcbf0b452e2d" providerId="ADAL" clId="{42E873AE-48E7-624B-ACAA-3D3537BB6B96}" dt="2023-09-12T14:04:51.496" v="398" actId="255"/>
          <ac:spMkLst>
            <pc:docMk/>
            <pc:sldMk cId="1063787392" sldId="284"/>
            <ac:spMk id="26" creationId="{4943F156-EE27-1A9A-3A79-3561A52A7371}"/>
          </ac:spMkLst>
        </pc:spChg>
      </pc:sldChg>
      <pc:sldChg chg="modSp mod">
        <pc:chgData name="Alex Doles" userId="3fa20892-01c3-43cb-99ea-dcbf0b452e2d" providerId="ADAL" clId="{42E873AE-48E7-624B-ACAA-3D3537BB6B96}" dt="2023-09-12T14:04:34.385" v="394" actId="2711"/>
        <pc:sldMkLst>
          <pc:docMk/>
          <pc:sldMk cId="2864780152" sldId="285"/>
        </pc:sldMkLst>
        <pc:spChg chg="mod">
          <ac:chgData name="Alex Doles" userId="3fa20892-01c3-43cb-99ea-dcbf0b452e2d" providerId="ADAL" clId="{42E873AE-48E7-624B-ACAA-3D3537BB6B96}" dt="2023-09-12T14:04:34.385" v="394" actId="2711"/>
          <ac:spMkLst>
            <pc:docMk/>
            <pc:sldMk cId="2864780152" sldId="285"/>
            <ac:spMk id="26" creationId="{4943F156-EE27-1A9A-3A79-3561A52A7371}"/>
          </ac:spMkLst>
        </pc:spChg>
      </pc:sldChg>
      <pc:sldChg chg="modSp mod">
        <pc:chgData name="Alex Doles" userId="3fa20892-01c3-43cb-99ea-dcbf0b452e2d" providerId="ADAL" clId="{42E873AE-48E7-624B-ACAA-3D3537BB6B96}" dt="2023-09-12T14:02:42.427" v="376" actId="2711"/>
        <pc:sldMkLst>
          <pc:docMk/>
          <pc:sldMk cId="3389374129" sldId="291"/>
        </pc:sldMkLst>
        <pc:spChg chg="mod">
          <ac:chgData name="Alex Doles" userId="3fa20892-01c3-43cb-99ea-dcbf0b452e2d" providerId="ADAL" clId="{42E873AE-48E7-624B-ACAA-3D3537BB6B96}" dt="2023-09-12T13:58:29.336" v="320" actId="14100"/>
          <ac:spMkLst>
            <pc:docMk/>
            <pc:sldMk cId="3389374129" sldId="291"/>
            <ac:spMk id="4" creationId="{B2D0BC9D-311D-F414-EE34-07620F19E490}"/>
          </ac:spMkLst>
        </pc:spChg>
        <pc:spChg chg="mod">
          <ac:chgData name="Alex Doles" userId="3fa20892-01c3-43cb-99ea-dcbf0b452e2d" providerId="ADAL" clId="{42E873AE-48E7-624B-ACAA-3D3537BB6B96}" dt="2023-09-12T14:02:42.427" v="376" actId="2711"/>
          <ac:spMkLst>
            <pc:docMk/>
            <pc:sldMk cId="3389374129" sldId="291"/>
            <ac:spMk id="6" creationId="{EC556C55-4A19-3B5B-B9EC-5B08409C6DBB}"/>
          </ac:spMkLst>
        </pc:spChg>
        <pc:spChg chg="mod">
          <ac:chgData name="Alex Doles" userId="3fa20892-01c3-43cb-99ea-dcbf0b452e2d" providerId="ADAL" clId="{42E873AE-48E7-624B-ACAA-3D3537BB6B96}" dt="2023-09-12T13:45:49.556" v="121" actId="1037"/>
          <ac:spMkLst>
            <pc:docMk/>
            <pc:sldMk cId="3389374129" sldId="291"/>
            <ac:spMk id="12" creationId="{4F1C4F57-6E66-64FC-7D77-194C0C41A351}"/>
          </ac:spMkLst>
        </pc:spChg>
        <pc:spChg chg="mod">
          <ac:chgData name="Alex Doles" userId="3fa20892-01c3-43cb-99ea-dcbf0b452e2d" providerId="ADAL" clId="{42E873AE-48E7-624B-ACAA-3D3537BB6B96}" dt="2023-09-12T13:45:59.522" v="123" actId="1035"/>
          <ac:spMkLst>
            <pc:docMk/>
            <pc:sldMk cId="3389374129" sldId="291"/>
            <ac:spMk id="13" creationId="{AEC34DAF-8226-A793-3C1C-99F521D867C9}"/>
          </ac:spMkLst>
        </pc:spChg>
        <pc:picChg chg="mod">
          <ac:chgData name="Alex Doles" userId="3fa20892-01c3-43cb-99ea-dcbf0b452e2d" providerId="ADAL" clId="{42E873AE-48E7-624B-ACAA-3D3537BB6B96}" dt="2023-09-12T13:46:41.981" v="130" actId="1037"/>
          <ac:picMkLst>
            <pc:docMk/>
            <pc:sldMk cId="3389374129" sldId="291"/>
            <ac:picMk id="11" creationId="{54263F6C-F669-739C-8BB3-0431CB5A3BEB}"/>
          </ac:picMkLst>
        </pc:picChg>
      </pc:sldChg>
      <pc:sldChg chg="modSp mod">
        <pc:chgData name="Alex Doles" userId="3fa20892-01c3-43cb-99ea-dcbf0b452e2d" providerId="ADAL" clId="{42E873AE-48E7-624B-ACAA-3D3537BB6B96}" dt="2023-09-12T14:03:06.751" v="379" actId="2711"/>
        <pc:sldMkLst>
          <pc:docMk/>
          <pc:sldMk cId="2063543005" sldId="292"/>
        </pc:sldMkLst>
        <pc:spChg chg="mod">
          <ac:chgData name="Alex Doles" userId="3fa20892-01c3-43cb-99ea-dcbf0b452e2d" providerId="ADAL" clId="{42E873AE-48E7-624B-ACAA-3D3537BB6B96}" dt="2023-09-12T13:58:44.230" v="328" actId="14100"/>
          <ac:spMkLst>
            <pc:docMk/>
            <pc:sldMk cId="2063543005" sldId="292"/>
            <ac:spMk id="4" creationId="{B2D0BC9D-311D-F414-EE34-07620F19E490}"/>
          </ac:spMkLst>
        </pc:spChg>
        <pc:spChg chg="mod">
          <ac:chgData name="Alex Doles" userId="3fa20892-01c3-43cb-99ea-dcbf0b452e2d" providerId="ADAL" clId="{42E873AE-48E7-624B-ACAA-3D3537BB6B96}" dt="2023-09-12T14:03:06.751" v="379" actId="2711"/>
          <ac:spMkLst>
            <pc:docMk/>
            <pc:sldMk cId="2063543005" sldId="292"/>
            <ac:spMk id="6" creationId="{EC556C55-4A19-3B5B-B9EC-5B08409C6DBB}"/>
          </ac:spMkLst>
        </pc:spChg>
        <pc:spChg chg="mod">
          <ac:chgData name="Alex Doles" userId="3fa20892-01c3-43cb-99ea-dcbf0b452e2d" providerId="ADAL" clId="{42E873AE-48E7-624B-ACAA-3D3537BB6B96}" dt="2023-09-12T13:48:28.542" v="156" actId="1035"/>
          <ac:spMkLst>
            <pc:docMk/>
            <pc:sldMk cId="2063543005" sldId="292"/>
            <ac:spMk id="12" creationId="{4F1C4F57-6E66-64FC-7D77-194C0C41A351}"/>
          </ac:spMkLst>
        </pc:spChg>
        <pc:spChg chg="mod">
          <ac:chgData name="Alex Doles" userId="3fa20892-01c3-43cb-99ea-dcbf0b452e2d" providerId="ADAL" clId="{42E873AE-48E7-624B-ACAA-3D3537BB6B96}" dt="2023-09-12T13:48:44.811" v="163" actId="1035"/>
          <ac:spMkLst>
            <pc:docMk/>
            <pc:sldMk cId="2063543005" sldId="292"/>
            <ac:spMk id="13" creationId="{AEC34DAF-8226-A793-3C1C-99F521D867C9}"/>
          </ac:spMkLst>
        </pc:spChg>
        <pc:picChg chg="mod modCrop">
          <ac:chgData name="Alex Doles" userId="3fa20892-01c3-43cb-99ea-dcbf0b452e2d" providerId="ADAL" clId="{42E873AE-48E7-624B-ACAA-3D3537BB6B96}" dt="2023-09-12T13:48:18.887" v="151" actId="1038"/>
          <ac:picMkLst>
            <pc:docMk/>
            <pc:sldMk cId="2063543005" sldId="292"/>
            <ac:picMk id="11" creationId="{B14AA2AD-19CD-DE88-3E42-C8DB64244600}"/>
          </ac:picMkLst>
        </pc:picChg>
      </pc:sldChg>
      <pc:sldChg chg="modSp mod">
        <pc:chgData name="Alex Doles" userId="3fa20892-01c3-43cb-99ea-dcbf0b452e2d" providerId="ADAL" clId="{42E873AE-48E7-624B-ACAA-3D3537BB6B96}" dt="2023-09-12T14:03:40.872" v="384" actId="255"/>
        <pc:sldMkLst>
          <pc:docMk/>
          <pc:sldMk cId="912648096" sldId="293"/>
        </pc:sldMkLst>
        <pc:spChg chg="mod">
          <ac:chgData name="Alex Doles" userId="3fa20892-01c3-43cb-99ea-dcbf0b452e2d" providerId="ADAL" clId="{42E873AE-48E7-624B-ACAA-3D3537BB6B96}" dt="2023-09-12T13:58:54.900" v="340" actId="27636"/>
          <ac:spMkLst>
            <pc:docMk/>
            <pc:sldMk cId="912648096" sldId="293"/>
            <ac:spMk id="4" creationId="{B2D0BC9D-311D-F414-EE34-07620F19E490}"/>
          </ac:spMkLst>
        </pc:spChg>
        <pc:spChg chg="mod">
          <ac:chgData name="Alex Doles" userId="3fa20892-01c3-43cb-99ea-dcbf0b452e2d" providerId="ADAL" clId="{42E873AE-48E7-624B-ACAA-3D3537BB6B96}" dt="2023-09-12T14:03:40.872" v="384" actId="255"/>
          <ac:spMkLst>
            <pc:docMk/>
            <pc:sldMk cId="912648096" sldId="293"/>
            <ac:spMk id="6" creationId="{EC556C55-4A19-3B5B-B9EC-5B08409C6DBB}"/>
          </ac:spMkLst>
        </pc:spChg>
        <pc:spChg chg="mod">
          <ac:chgData name="Alex Doles" userId="3fa20892-01c3-43cb-99ea-dcbf0b452e2d" providerId="ADAL" clId="{42E873AE-48E7-624B-ACAA-3D3537BB6B96}" dt="2023-09-12T13:50:43.051" v="207" actId="1038"/>
          <ac:spMkLst>
            <pc:docMk/>
            <pc:sldMk cId="912648096" sldId="293"/>
            <ac:spMk id="12" creationId="{4F1C4F57-6E66-64FC-7D77-194C0C41A351}"/>
          </ac:spMkLst>
        </pc:spChg>
        <pc:spChg chg="mod">
          <ac:chgData name="Alex Doles" userId="3fa20892-01c3-43cb-99ea-dcbf0b452e2d" providerId="ADAL" clId="{42E873AE-48E7-624B-ACAA-3D3537BB6B96}" dt="2023-09-12T13:49:29.674" v="180" actId="1035"/>
          <ac:spMkLst>
            <pc:docMk/>
            <pc:sldMk cId="912648096" sldId="293"/>
            <ac:spMk id="13" creationId="{AEC34DAF-8226-A793-3C1C-99F521D867C9}"/>
          </ac:spMkLst>
        </pc:spChg>
        <pc:picChg chg="mod">
          <ac:chgData name="Alex Doles" userId="3fa20892-01c3-43cb-99ea-dcbf0b452e2d" providerId="ADAL" clId="{42E873AE-48E7-624B-ACAA-3D3537BB6B96}" dt="2023-09-12T13:49:08.849" v="170" actId="1037"/>
          <ac:picMkLst>
            <pc:docMk/>
            <pc:sldMk cId="912648096" sldId="293"/>
            <ac:picMk id="11" creationId="{8785B331-0C9F-DE2E-1AC6-4991A14B30BD}"/>
          </ac:picMkLst>
        </pc:picChg>
      </pc:sldChg>
      <pc:sldChg chg="modSp mod">
        <pc:chgData name="Alex Doles" userId="3fa20892-01c3-43cb-99ea-dcbf0b452e2d" providerId="ADAL" clId="{42E873AE-48E7-624B-ACAA-3D3537BB6B96}" dt="2023-09-12T14:04:04.962" v="389" actId="2711"/>
        <pc:sldMkLst>
          <pc:docMk/>
          <pc:sldMk cId="4221086332" sldId="295"/>
        </pc:sldMkLst>
        <pc:spChg chg="mod">
          <ac:chgData name="Alex Doles" userId="3fa20892-01c3-43cb-99ea-dcbf0b452e2d" providerId="ADAL" clId="{42E873AE-48E7-624B-ACAA-3D3537BB6B96}" dt="2023-09-12T13:59:13.113" v="347" actId="14100"/>
          <ac:spMkLst>
            <pc:docMk/>
            <pc:sldMk cId="4221086332" sldId="295"/>
            <ac:spMk id="4" creationId="{B2D0BC9D-311D-F414-EE34-07620F19E490}"/>
          </ac:spMkLst>
        </pc:spChg>
        <pc:spChg chg="mod">
          <ac:chgData name="Alex Doles" userId="3fa20892-01c3-43cb-99ea-dcbf0b452e2d" providerId="ADAL" clId="{42E873AE-48E7-624B-ACAA-3D3537BB6B96}" dt="2023-09-12T14:04:04.962" v="389" actId="2711"/>
          <ac:spMkLst>
            <pc:docMk/>
            <pc:sldMk cId="4221086332" sldId="295"/>
            <ac:spMk id="6" creationId="{EC556C55-4A19-3B5B-B9EC-5B08409C6DBB}"/>
          </ac:spMkLst>
        </pc:spChg>
        <pc:spChg chg="mod">
          <ac:chgData name="Alex Doles" userId="3fa20892-01c3-43cb-99ea-dcbf0b452e2d" providerId="ADAL" clId="{42E873AE-48E7-624B-ACAA-3D3537BB6B96}" dt="2023-09-12T13:51:27.103" v="220" actId="1038"/>
          <ac:spMkLst>
            <pc:docMk/>
            <pc:sldMk cId="4221086332" sldId="295"/>
            <ac:spMk id="12" creationId="{4F1C4F57-6E66-64FC-7D77-194C0C41A351}"/>
          </ac:spMkLst>
        </pc:spChg>
        <pc:spChg chg="mod">
          <ac:chgData name="Alex Doles" userId="3fa20892-01c3-43cb-99ea-dcbf0b452e2d" providerId="ADAL" clId="{42E873AE-48E7-624B-ACAA-3D3537BB6B96}" dt="2023-09-12T13:51:36.486" v="224" actId="1036"/>
          <ac:spMkLst>
            <pc:docMk/>
            <pc:sldMk cId="4221086332" sldId="295"/>
            <ac:spMk id="13" creationId="{AEC34DAF-8226-A793-3C1C-99F521D867C9}"/>
          </ac:spMkLst>
        </pc:spChg>
        <pc:picChg chg="mod">
          <ac:chgData name="Alex Doles" userId="3fa20892-01c3-43cb-99ea-dcbf0b452e2d" providerId="ADAL" clId="{42E873AE-48E7-624B-ACAA-3D3537BB6B96}" dt="2023-09-12T13:51:08.138" v="216" actId="1037"/>
          <ac:picMkLst>
            <pc:docMk/>
            <pc:sldMk cId="4221086332" sldId="295"/>
            <ac:picMk id="11" creationId="{96EF901B-EBE3-616D-A3C9-8C8A725AAFEE}"/>
          </ac:picMkLst>
        </pc:picChg>
      </pc:sldChg>
      <pc:sldChg chg="modSp mod">
        <pc:chgData name="Alex Doles" userId="3fa20892-01c3-43cb-99ea-dcbf0b452e2d" providerId="ADAL" clId="{42E873AE-48E7-624B-ACAA-3D3537BB6B96}" dt="2023-09-12T14:04:16.477" v="391" actId="2711"/>
        <pc:sldMkLst>
          <pc:docMk/>
          <pc:sldMk cId="3535449502" sldId="296"/>
        </pc:sldMkLst>
        <pc:spChg chg="mod">
          <ac:chgData name="Alex Doles" userId="3fa20892-01c3-43cb-99ea-dcbf0b452e2d" providerId="ADAL" clId="{42E873AE-48E7-624B-ACAA-3D3537BB6B96}" dt="2023-09-12T13:59:24.266" v="356" actId="14100"/>
          <ac:spMkLst>
            <pc:docMk/>
            <pc:sldMk cId="3535449502" sldId="296"/>
            <ac:spMk id="4" creationId="{B2D0BC9D-311D-F414-EE34-07620F19E490}"/>
          </ac:spMkLst>
        </pc:spChg>
        <pc:spChg chg="mod">
          <ac:chgData name="Alex Doles" userId="3fa20892-01c3-43cb-99ea-dcbf0b452e2d" providerId="ADAL" clId="{42E873AE-48E7-624B-ACAA-3D3537BB6B96}" dt="2023-09-12T14:04:16.477" v="391" actId="2711"/>
          <ac:spMkLst>
            <pc:docMk/>
            <pc:sldMk cId="3535449502" sldId="296"/>
            <ac:spMk id="6" creationId="{EC556C55-4A19-3B5B-B9EC-5B08409C6DBB}"/>
          </ac:spMkLst>
        </pc:spChg>
        <pc:spChg chg="mod">
          <ac:chgData name="Alex Doles" userId="3fa20892-01c3-43cb-99ea-dcbf0b452e2d" providerId="ADAL" clId="{42E873AE-48E7-624B-ACAA-3D3537BB6B96}" dt="2023-09-12T13:52:29.012" v="234" actId="1038"/>
          <ac:spMkLst>
            <pc:docMk/>
            <pc:sldMk cId="3535449502" sldId="296"/>
            <ac:spMk id="12" creationId="{4F1C4F57-6E66-64FC-7D77-194C0C41A351}"/>
          </ac:spMkLst>
        </pc:spChg>
        <pc:spChg chg="mod">
          <ac:chgData name="Alex Doles" userId="3fa20892-01c3-43cb-99ea-dcbf0b452e2d" providerId="ADAL" clId="{42E873AE-48E7-624B-ACAA-3D3537BB6B96}" dt="2023-09-12T13:52:37.262" v="238" actId="1035"/>
          <ac:spMkLst>
            <pc:docMk/>
            <pc:sldMk cId="3535449502" sldId="296"/>
            <ac:spMk id="13" creationId="{AEC34DAF-8226-A793-3C1C-99F521D867C9}"/>
          </ac:spMkLst>
        </pc:spChg>
        <pc:picChg chg="mod">
          <ac:chgData name="Alex Doles" userId="3fa20892-01c3-43cb-99ea-dcbf0b452e2d" providerId="ADAL" clId="{42E873AE-48E7-624B-ACAA-3D3537BB6B96}" dt="2023-09-12T13:52:20.361" v="231" actId="1038"/>
          <ac:picMkLst>
            <pc:docMk/>
            <pc:sldMk cId="3535449502" sldId="296"/>
            <ac:picMk id="11" creationId="{5B9C5FD8-1705-6FCA-1CEC-80B9330F629C}"/>
          </ac:picMkLst>
        </pc:picChg>
      </pc:sldChg>
      <pc:sldChg chg="modSp mod">
        <pc:chgData name="Alex Doles" userId="3fa20892-01c3-43cb-99ea-dcbf0b452e2d" providerId="ADAL" clId="{42E873AE-48E7-624B-ACAA-3D3537BB6B96}" dt="2023-09-12T14:09:13.575" v="476" actId="1037"/>
        <pc:sldMkLst>
          <pc:docMk/>
          <pc:sldMk cId="400244113" sldId="297"/>
        </pc:sldMkLst>
        <pc:spChg chg="mod">
          <ac:chgData name="Alex Doles" userId="3fa20892-01c3-43cb-99ea-dcbf0b452e2d" providerId="ADAL" clId="{42E873AE-48E7-624B-ACAA-3D3537BB6B96}" dt="2023-09-12T13:55:15.798" v="271" actId="1076"/>
          <ac:spMkLst>
            <pc:docMk/>
            <pc:sldMk cId="400244113" sldId="297"/>
            <ac:spMk id="2" creationId="{B901B4F3-796F-F9F6-02DD-27E0EEE55A96}"/>
          </ac:spMkLst>
        </pc:spChg>
        <pc:spChg chg="mod">
          <ac:chgData name="Alex Doles" userId="3fa20892-01c3-43cb-99ea-dcbf0b452e2d" providerId="ADAL" clId="{42E873AE-48E7-624B-ACAA-3D3537BB6B96}" dt="2023-09-12T14:04:29.195" v="393" actId="2711"/>
          <ac:spMkLst>
            <pc:docMk/>
            <pc:sldMk cId="400244113" sldId="297"/>
            <ac:spMk id="6" creationId="{EC556C55-4A19-3B5B-B9EC-5B08409C6DBB}"/>
          </ac:spMkLst>
        </pc:spChg>
        <pc:spChg chg="mod">
          <ac:chgData name="Alex Doles" userId="3fa20892-01c3-43cb-99ea-dcbf0b452e2d" providerId="ADAL" clId="{42E873AE-48E7-624B-ACAA-3D3537BB6B96}" dt="2023-09-12T13:55:20.814" v="272" actId="1076"/>
          <ac:spMkLst>
            <pc:docMk/>
            <pc:sldMk cId="400244113" sldId="297"/>
            <ac:spMk id="11" creationId="{76F1600F-4013-9BCA-0D54-7D97FE457127}"/>
          </ac:spMkLst>
        </pc:spChg>
        <pc:spChg chg="mod">
          <ac:chgData name="Alex Doles" userId="3fa20892-01c3-43cb-99ea-dcbf0b452e2d" providerId="ADAL" clId="{42E873AE-48E7-624B-ACAA-3D3537BB6B96}" dt="2023-09-12T13:54:54.345" v="268" actId="1076"/>
          <ac:spMkLst>
            <pc:docMk/>
            <pc:sldMk cId="400244113" sldId="297"/>
            <ac:spMk id="12" creationId="{4F1C4F57-6E66-64FC-7D77-194C0C41A351}"/>
          </ac:spMkLst>
        </pc:spChg>
        <pc:spChg chg="mod">
          <ac:chgData name="Alex Doles" userId="3fa20892-01c3-43cb-99ea-dcbf0b452e2d" providerId="ADAL" clId="{42E873AE-48E7-624B-ACAA-3D3537BB6B96}" dt="2023-09-12T13:54:57.430" v="269" actId="1076"/>
          <ac:spMkLst>
            <pc:docMk/>
            <pc:sldMk cId="400244113" sldId="297"/>
            <ac:spMk id="13" creationId="{AEC34DAF-8226-A793-3C1C-99F521D867C9}"/>
          </ac:spMkLst>
        </pc:spChg>
        <pc:picChg chg="mod modCrop">
          <ac:chgData name="Alex Doles" userId="3fa20892-01c3-43cb-99ea-dcbf0b452e2d" providerId="ADAL" clId="{42E873AE-48E7-624B-ACAA-3D3537BB6B96}" dt="2023-09-12T14:09:13.575" v="476" actId="1037"/>
          <ac:picMkLst>
            <pc:docMk/>
            <pc:sldMk cId="400244113" sldId="297"/>
            <ac:picMk id="15" creationId="{A9B84243-8BEB-8FBC-FBEE-46D9E1AF22D5}"/>
          </ac:picMkLst>
        </pc:picChg>
        <pc:picChg chg="mod">
          <ac:chgData name="Alex Doles" userId="3fa20892-01c3-43cb-99ea-dcbf0b452e2d" providerId="ADAL" clId="{42E873AE-48E7-624B-ACAA-3D3537BB6B96}" dt="2023-09-12T13:55:09.697" v="270" actId="1076"/>
          <ac:picMkLst>
            <pc:docMk/>
            <pc:sldMk cId="400244113" sldId="297"/>
            <ac:picMk id="16" creationId="{87650C26-31AB-9037-0E71-9015450C4219}"/>
          </ac:picMkLst>
        </pc:picChg>
      </pc:sldChg>
      <pc:sldChg chg="modSp mod">
        <pc:chgData name="Alex Doles" userId="3fa20892-01c3-43cb-99ea-dcbf0b452e2d" providerId="ADAL" clId="{42E873AE-48E7-624B-ACAA-3D3537BB6B96}" dt="2023-09-12T14:04:40.478" v="395" actId="2711"/>
        <pc:sldMkLst>
          <pc:docMk/>
          <pc:sldMk cId="3197167362" sldId="298"/>
        </pc:sldMkLst>
        <pc:spChg chg="mod">
          <ac:chgData name="Alex Doles" userId="3fa20892-01c3-43cb-99ea-dcbf0b452e2d" providerId="ADAL" clId="{42E873AE-48E7-624B-ACAA-3D3537BB6B96}" dt="2023-09-12T14:00:22.365" v="364" actId="14100"/>
          <ac:spMkLst>
            <pc:docMk/>
            <pc:sldMk cId="3197167362" sldId="298"/>
            <ac:spMk id="4" creationId="{B2D0BC9D-311D-F414-EE34-07620F19E490}"/>
          </ac:spMkLst>
        </pc:spChg>
        <pc:spChg chg="mod">
          <ac:chgData name="Alex Doles" userId="3fa20892-01c3-43cb-99ea-dcbf0b452e2d" providerId="ADAL" clId="{42E873AE-48E7-624B-ACAA-3D3537BB6B96}" dt="2023-09-12T14:04:40.478" v="395" actId="2711"/>
          <ac:spMkLst>
            <pc:docMk/>
            <pc:sldMk cId="3197167362" sldId="298"/>
            <ac:spMk id="6" creationId="{EC556C55-4A19-3B5B-B9EC-5B08409C6DBB}"/>
          </ac:spMkLst>
        </pc:spChg>
        <pc:spChg chg="mod">
          <ac:chgData name="Alex Doles" userId="3fa20892-01c3-43cb-99ea-dcbf0b452e2d" providerId="ADAL" clId="{42E873AE-48E7-624B-ACAA-3D3537BB6B96}" dt="2023-09-12T13:55:47.971" v="288" actId="1038"/>
          <ac:spMkLst>
            <pc:docMk/>
            <pc:sldMk cId="3197167362" sldId="298"/>
            <ac:spMk id="12" creationId="{4F1C4F57-6E66-64FC-7D77-194C0C41A351}"/>
          </ac:spMkLst>
        </pc:spChg>
        <pc:spChg chg="mod">
          <ac:chgData name="Alex Doles" userId="3fa20892-01c3-43cb-99ea-dcbf0b452e2d" providerId="ADAL" clId="{42E873AE-48E7-624B-ACAA-3D3537BB6B96}" dt="2023-09-12T13:55:55.659" v="291" actId="1035"/>
          <ac:spMkLst>
            <pc:docMk/>
            <pc:sldMk cId="3197167362" sldId="298"/>
            <ac:spMk id="13" creationId="{AEC34DAF-8226-A793-3C1C-99F521D867C9}"/>
          </ac:spMkLst>
        </pc:spChg>
        <pc:picChg chg="mod">
          <ac:chgData name="Alex Doles" userId="3fa20892-01c3-43cb-99ea-dcbf0b452e2d" providerId="ADAL" clId="{42E873AE-48E7-624B-ACAA-3D3537BB6B96}" dt="2023-09-12T13:55:37.274" v="285" actId="1038"/>
          <ac:picMkLst>
            <pc:docMk/>
            <pc:sldMk cId="3197167362" sldId="298"/>
            <ac:picMk id="11" creationId="{65A53ECC-BFC7-5C5C-F050-DBC88A818093}"/>
          </ac:picMkLst>
        </pc:picChg>
      </pc:sldChg>
      <pc:sldChg chg="modSp mod">
        <pc:chgData name="Alex Doles" userId="3fa20892-01c3-43cb-99ea-dcbf0b452e2d" providerId="ADAL" clId="{42E873AE-48E7-624B-ACAA-3D3537BB6B96}" dt="2023-09-12T13:37:28.783" v="7" actId="2711"/>
        <pc:sldMkLst>
          <pc:docMk/>
          <pc:sldMk cId="1004213586" sldId="299"/>
        </pc:sldMkLst>
        <pc:spChg chg="mod">
          <ac:chgData name="Alex Doles" userId="3fa20892-01c3-43cb-99ea-dcbf0b452e2d" providerId="ADAL" clId="{42E873AE-48E7-624B-ACAA-3D3537BB6B96}" dt="2023-09-12T13:37:28.783" v="7" actId="2711"/>
          <ac:spMkLst>
            <pc:docMk/>
            <pc:sldMk cId="1004213586" sldId="299"/>
            <ac:spMk id="2" creationId="{FBE180EB-54C7-2C0E-71B1-2347076D1472}"/>
          </ac:spMkLst>
        </pc:spChg>
      </pc:sldChg>
      <pc:sldChg chg="modSp mod">
        <pc:chgData name="Alex Doles" userId="3fa20892-01c3-43cb-99ea-dcbf0b452e2d" providerId="ADAL" clId="{42E873AE-48E7-624B-ACAA-3D3537BB6B96}" dt="2023-09-12T13:57:49.280" v="294" actId="14100"/>
        <pc:sldMkLst>
          <pc:docMk/>
          <pc:sldMk cId="1250989017" sldId="300"/>
        </pc:sldMkLst>
        <pc:spChg chg="mod">
          <ac:chgData name="Alex Doles" userId="3fa20892-01c3-43cb-99ea-dcbf0b452e2d" providerId="ADAL" clId="{42E873AE-48E7-624B-ACAA-3D3537BB6B96}" dt="2023-09-12T13:57:49.280" v="294" actId="14100"/>
          <ac:spMkLst>
            <pc:docMk/>
            <pc:sldMk cId="1250989017" sldId="300"/>
            <ac:spMk id="4" creationId="{B2D0BC9D-311D-F414-EE34-07620F19E490}"/>
          </ac:spMkLst>
        </pc:spChg>
        <pc:spChg chg="mod">
          <ac:chgData name="Alex Doles" userId="3fa20892-01c3-43cb-99ea-dcbf0b452e2d" providerId="ADAL" clId="{42E873AE-48E7-624B-ACAA-3D3537BB6B96}" dt="2023-09-12T13:44:17.853" v="92" actId="1037"/>
          <ac:spMkLst>
            <pc:docMk/>
            <pc:sldMk cId="1250989017" sldId="300"/>
            <ac:spMk id="12" creationId="{4F1C4F57-6E66-64FC-7D77-194C0C41A351}"/>
          </ac:spMkLst>
        </pc:spChg>
        <pc:spChg chg="mod">
          <ac:chgData name="Alex Doles" userId="3fa20892-01c3-43cb-99ea-dcbf0b452e2d" providerId="ADAL" clId="{42E873AE-48E7-624B-ACAA-3D3537BB6B96}" dt="2023-09-12T13:44:45.709" v="99" actId="1035"/>
          <ac:spMkLst>
            <pc:docMk/>
            <pc:sldMk cId="1250989017" sldId="300"/>
            <ac:spMk id="13" creationId="{AEC34DAF-8226-A793-3C1C-99F521D867C9}"/>
          </ac:spMkLst>
        </pc:spChg>
        <pc:picChg chg="mod">
          <ac:chgData name="Alex Doles" userId="3fa20892-01c3-43cb-99ea-dcbf0b452e2d" providerId="ADAL" clId="{42E873AE-48E7-624B-ACAA-3D3537BB6B96}" dt="2023-09-12T13:40:58.506" v="25" actId="1038"/>
          <ac:picMkLst>
            <pc:docMk/>
            <pc:sldMk cId="1250989017" sldId="300"/>
            <ac:picMk id="15" creationId="{4E14DEC0-DEA0-01E4-B60A-5743DAEC2D98}"/>
          </ac:picMkLst>
        </pc:picChg>
      </pc:sldChg>
      <pc:sldChg chg="modSp mod">
        <pc:chgData name="Alex Doles" userId="3fa20892-01c3-43cb-99ea-dcbf0b452e2d" providerId="ADAL" clId="{42E873AE-48E7-624B-ACAA-3D3537BB6B96}" dt="2023-09-12T14:02:30.695" v="375" actId="255"/>
        <pc:sldMkLst>
          <pc:docMk/>
          <pc:sldMk cId="1314485070" sldId="301"/>
        </pc:sldMkLst>
        <pc:spChg chg="mod">
          <ac:chgData name="Alex Doles" userId="3fa20892-01c3-43cb-99ea-dcbf0b452e2d" providerId="ADAL" clId="{42E873AE-48E7-624B-ACAA-3D3537BB6B96}" dt="2023-09-12T14:02:30.695" v="375" actId="255"/>
          <ac:spMkLst>
            <pc:docMk/>
            <pc:sldMk cId="1314485070" sldId="301"/>
            <ac:spMk id="2" creationId="{AB069257-E52A-C9FF-D011-E6C61B1A0F1D}"/>
          </ac:spMkLst>
        </pc:spChg>
        <pc:spChg chg="mod">
          <ac:chgData name="Alex Doles" userId="3fa20892-01c3-43cb-99ea-dcbf0b452e2d" providerId="ADAL" clId="{42E873AE-48E7-624B-ACAA-3D3537BB6B96}" dt="2023-09-12T13:58:11.695" v="298" actId="14100"/>
          <ac:spMkLst>
            <pc:docMk/>
            <pc:sldMk cId="1314485070" sldId="301"/>
            <ac:spMk id="4" creationId="{B2D0BC9D-311D-F414-EE34-07620F19E490}"/>
          </ac:spMkLst>
        </pc:spChg>
        <pc:spChg chg="mod">
          <ac:chgData name="Alex Doles" userId="3fa20892-01c3-43cb-99ea-dcbf0b452e2d" providerId="ADAL" clId="{42E873AE-48E7-624B-ACAA-3D3537BB6B96}" dt="2023-09-12T14:02:23.110" v="374" actId="255"/>
          <ac:spMkLst>
            <pc:docMk/>
            <pc:sldMk cId="1314485070" sldId="301"/>
            <ac:spMk id="5" creationId="{7E21AE28-811E-E2CE-F80E-DC4CCD72442C}"/>
          </ac:spMkLst>
        </pc:spChg>
        <pc:spChg chg="mod">
          <ac:chgData name="Alex Doles" userId="3fa20892-01c3-43cb-99ea-dcbf0b452e2d" providerId="ADAL" clId="{42E873AE-48E7-624B-ACAA-3D3537BB6B96}" dt="2023-09-12T13:45:34.231" v="116" actId="1076"/>
          <ac:spMkLst>
            <pc:docMk/>
            <pc:sldMk cId="1314485070" sldId="301"/>
            <ac:spMk id="12" creationId="{4F1C4F57-6E66-64FC-7D77-194C0C41A351}"/>
          </ac:spMkLst>
        </pc:spChg>
        <pc:spChg chg="mod">
          <ac:chgData name="Alex Doles" userId="3fa20892-01c3-43cb-99ea-dcbf0b452e2d" providerId="ADAL" clId="{42E873AE-48E7-624B-ACAA-3D3537BB6B96}" dt="2023-09-12T13:45:40.578" v="119" actId="1036"/>
          <ac:spMkLst>
            <pc:docMk/>
            <pc:sldMk cId="1314485070" sldId="301"/>
            <ac:spMk id="13" creationId="{AEC34DAF-8226-A793-3C1C-99F521D867C9}"/>
          </ac:spMkLst>
        </pc:spChg>
        <pc:picChg chg="mod">
          <ac:chgData name="Alex Doles" userId="3fa20892-01c3-43cb-99ea-dcbf0b452e2d" providerId="ADAL" clId="{42E873AE-48E7-624B-ACAA-3D3537BB6B96}" dt="2023-09-12T13:46:30.157" v="128" actId="1037"/>
          <ac:picMkLst>
            <pc:docMk/>
            <pc:sldMk cId="1314485070" sldId="301"/>
            <ac:picMk id="14" creationId="{FF94A731-1B13-7DA2-BC79-3D23F845BBBA}"/>
          </ac:picMkLst>
        </pc:picChg>
      </pc:sldChg>
      <pc:sldChg chg="modSp mod">
        <pc:chgData name="Alex Doles" userId="3fa20892-01c3-43cb-99ea-dcbf0b452e2d" providerId="ADAL" clId="{42E873AE-48E7-624B-ACAA-3D3537BB6B96}" dt="2023-09-12T17:46:24.769" v="477" actId="27636"/>
        <pc:sldMkLst>
          <pc:docMk/>
          <pc:sldMk cId="1501147171" sldId="302"/>
        </pc:sldMkLst>
        <pc:spChg chg="mod">
          <ac:chgData name="Alex Doles" userId="3fa20892-01c3-43cb-99ea-dcbf0b452e2d" providerId="ADAL" clId="{42E873AE-48E7-624B-ACAA-3D3537BB6B96}" dt="2023-09-12T17:46:24.769" v="477" actId="27636"/>
          <ac:spMkLst>
            <pc:docMk/>
            <pc:sldMk cId="1501147171" sldId="302"/>
            <ac:spMk id="6" creationId="{EC556C55-4A19-3B5B-B9EC-5B08409C6DBB}"/>
          </ac:spMkLst>
        </pc:spChg>
      </pc:sldChg>
      <pc:sldChg chg="modSp mod">
        <pc:chgData name="Alex Doles" userId="3fa20892-01c3-43cb-99ea-dcbf0b452e2d" providerId="ADAL" clId="{42E873AE-48E7-624B-ACAA-3D3537BB6B96}" dt="2023-09-12T14:03:49.746" v="386" actId="255"/>
        <pc:sldMkLst>
          <pc:docMk/>
          <pc:sldMk cId="1534211388" sldId="304"/>
        </pc:sldMkLst>
        <pc:spChg chg="mod">
          <ac:chgData name="Alex Doles" userId="3fa20892-01c3-43cb-99ea-dcbf0b452e2d" providerId="ADAL" clId="{42E873AE-48E7-624B-ACAA-3D3537BB6B96}" dt="2023-09-12T14:03:49.746" v="386" actId="255"/>
          <ac:spMkLst>
            <pc:docMk/>
            <pc:sldMk cId="1534211388" sldId="304"/>
            <ac:spMk id="6" creationId="{EC556C55-4A19-3B5B-B9EC-5B08409C6DBB}"/>
          </ac:spMkLst>
        </pc:spChg>
        <pc:spChg chg="mod">
          <ac:chgData name="Alex Doles" userId="3fa20892-01c3-43cb-99ea-dcbf0b452e2d" providerId="ADAL" clId="{42E873AE-48E7-624B-ACAA-3D3537BB6B96}" dt="2023-09-12T13:50:13.721" v="200" actId="1035"/>
          <ac:spMkLst>
            <pc:docMk/>
            <pc:sldMk cId="1534211388" sldId="304"/>
            <ac:spMk id="12" creationId="{4F1C4F57-6E66-64FC-7D77-194C0C41A351}"/>
          </ac:spMkLst>
        </pc:spChg>
        <pc:spChg chg="mod">
          <ac:chgData name="Alex Doles" userId="3fa20892-01c3-43cb-99ea-dcbf0b452e2d" providerId="ADAL" clId="{42E873AE-48E7-624B-ACAA-3D3537BB6B96}" dt="2023-09-12T13:52:02.390" v="226" actId="1035"/>
          <ac:spMkLst>
            <pc:docMk/>
            <pc:sldMk cId="1534211388" sldId="304"/>
            <ac:spMk id="13" creationId="{AEC34DAF-8226-A793-3C1C-99F521D867C9}"/>
          </ac:spMkLst>
        </pc:spChg>
        <pc:picChg chg="mod">
          <ac:chgData name="Alex Doles" userId="3fa20892-01c3-43cb-99ea-dcbf0b452e2d" providerId="ADAL" clId="{42E873AE-48E7-624B-ACAA-3D3537BB6B96}" dt="2023-09-12T13:50:00.174" v="192" actId="1036"/>
          <ac:picMkLst>
            <pc:docMk/>
            <pc:sldMk cId="1534211388" sldId="304"/>
            <ac:picMk id="11" creationId="{5972A1FA-6B1F-7660-C7C4-5E5320B1A070}"/>
          </ac:picMkLst>
        </pc:picChg>
      </pc:sldChg>
      <pc:sldChg chg="modSp mod">
        <pc:chgData name="Alex Doles" userId="3fa20892-01c3-43cb-99ea-dcbf0b452e2d" providerId="ADAL" clId="{42E873AE-48E7-624B-ACAA-3D3537BB6B96}" dt="2023-09-12T14:06:43.844" v="436" actId="2711"/>
        <pc:sldMkLst>
          <pc:docMk/>
          <pc:sldMk cId="3321683597" sldId="305"/>
        </pc:sldMkLst>
        <pc:spChg chg="mod">
          <ac:chgData name="Alex Doles" userId="3fa20892-01c3-43cb-99ea-dcbf0b452e2d" providerId="ADAL" clId="{42E873AE-48E7-624B-ACAA-3D3537BB6B96}" dt="2023-09-12T14:06:43.844" v="436" actId="2711"/>
          <ac:spMkLst>
            <pc:docMk/>
            <pc:sldMk cId="3321683597" sldId="305"/>
            <ac:spMk id="2" creationId="{FBE180EB-54C7-2C0E-71B1-2347076D1472}"/>
          </ac:spMkLst>
        </pc:spChg>
      </pc:sldChg>
      <pc:sldChg chg="modSp mod">
        <pc:chgData name="Alex Doles" userId="3fa20892-01c3-43cb-99ea-dcbf0b452e2d" providerId="ADAL" clId="{42E873AE-48E7-624B-ACAA-3D3537BB6B96}" dt="2023-09-12T14:05:05.614" v="399" actId="2711"/>
        <pc:sldMkLst>
          <pc:docMk/>
          <pc:sldMk cId="3139659123" sldId="306"/>
        </pc:sldMkLst>
        <pc:spChg chg="mod">
          <ac:chgData name="Alex Doles" userId="3fa20892-01c3-43cb-99ea-dcbf0b452e2d" providerId="ADAL" clId="{42E873AE-48E7-624B-ACAA-3D3537BB6B96}" dt="2023-09-12T14:05:05.614" v="399" actId="2711"/>
          <ac:spMkLst>
            <pc:docMk/>
            <pc:sldMk cId="3139659123" sldId="306"/>
            <ac:spMk id="6" creationId="{EC556C55-4A19-3B5B-B9EC-5B08409C6DBB}"/>
          </ac:spMkLst>
        </pc:spChg>
      </pc:sldChg>
      <pc:sldChg chg="modSp mod">
        <pc:chgData name="Alex Doles" userId="3fa20892-01c3-43cb-99ea-dcbf0b452e2d" providerId="ADAL" clId="{42E873AE-48E7-624B-ACAA-3D3537BB6B96}" dt="2023-09-12T14:06:01.712" v="406" actId="2711"/>
        <pc:sldMkLst>
          <pc:docMk/>
          <pc:sldMk cId="3411319486" sldId="307"/>
        </pc:sldMkLst>
        <pc:spChg chg="mod">
          <ac:chgData name="Alex Doles" userId="3fa20892-01c3-43cb-99ea-dcbf0b452e2d" providerId="ADAL" clId="{42E873AE-48E7-624B-ACAA-3D3537BB6B96}" dt="2023-09-12T14:06:01.712" v="406" actId="2711"/>
          <ac:spMkLst>
            <pc:docMk/>
            <pc:sldMk cId="3411319486" sldId="307"/>
            <ac:spMk id="6" creationId="{EC556C55-4A19-3B5B-B9EC-5B08409C6DBB}"/>
          </ac:spMkLst>
        </pc:spChg>
      </pc:sldChg>
      <pc:sldChg chg="modSp mod">
        <pc:chgData name="Alex Doles" userId="3fa20892-01c3-43cb-99ea-dcbf0b452e2d" providerId="ADAL" clId="{42E873AE-48E7-624B-ACAA-3D3537BB6B96}" dt="2023-09-12T14:05:31.446" v="402" actId="2711"/>
        <pc:sldMkLst>
          <pc:docMk/>
          <pc:sldMk cId="2193322104" sldId="308"/>
        </pc:sldMkLst>
        <pc:spChg chg="mod">
          <ac:chgData name="Alex Doles" userId="3fa20892-01c3-43cb-99ea-dcbf0b452e2d" providerId="ADAL" clId="{42E873AE-48E7-624B-ACAA-3D3537BB6B96}" dt="2023-09-12T14:05:31.446" v="402" actId="2711"/>
          <ac:spMkLst>
            <pc:docMk/>
            <pc:sldMk cId="2193322104" sldId="308"/>
            <ac:spMk id="6" creationId="{EC556C55-4A19-3B5B-B9EC-5B08409C6DBB}"/>
          </ac:spMkLst>
        </pc:spChg>
      </pc:sldChg>
      <pc:sldChg chg="modSp mod">
        <pc:chgData name="Alex Doles" userId="3fa20892-01c3-43cb-99ea-dcbf0b452e2d" providerId="ADAL" clId="{42E873AE-48E7-624B-ACAA-3D3537BB6B96}" dt="2023-09-12T14:05:53.545" v="405" actId="2711"/>
        <pc:sldMkLst>
          <pc:docMk/>
          <pc:sldMk cId="3164547559" sldId="309"/>
        </pc:sldMkLst>
        <pc:spChg chg="mod">
          <ac:chgData name="Alex Doles" userId="3fa20892-01c3-43cb-99ea-dcbf0b452e2d" providerId="ADAL" clId="{42E873AE-48E7-624B-ACAA-3D3537BB6B96}" dt="2023-09-12T14:05:53.545" v="405" actId="2711"/>
          <ac:spMkLst>
            <pc:docMk/>
            <pc:sldMk cId="3164547559" sldId="309"/>
            <ac:spMk id="6" creationId="{EC556C55-4A19-3B5B-B9EC-5B08409C6DBB}"/>
          </ac:spMkLst>
        </pc:spChg>
      </pc:sldChg>
      <pc:sldChg chg="modSp mod">
        <pc:chgData name="Alex Doles" userId="3fa20892-01c3-43cb-99ea-dcbf0b452e2d" providerId="ADAL" clId="{42E873AE-48E7-624B-ACAA-3D3537BB6B96}" dt="2023-09-12T14:05:12.448" v="400" actId="2711"/>
        <pc:sldMkLst>
          <pc:docMk/>
          <pc:sldMk cId="908222330" sldId="311"/>
        </pc:sldMkLst>
        <pc:spChg chg="mod">
          <ac:chgData name="Alex Doles" userId="3fa20892-01c3-43cb-99ea-dcbf0b452e2d" providerId="ADAL" clId="{42E873AE-48E7-624B-ACAA-3D3537BB6B96}" dt="2023-09-12T14:05:12.448" v="400" actId="2711"/>
          <ac:spMkLst>
            <pc:docMk/>
            <pc:sldMk cId="908222330" sldId="311"/>
            <ac:spMk id="6" creationId="{EC556C55-4A19-3B5B-B9EC-5B08409C6DBB}"/>
          </ac:spMkLst>
        </pc:spChg>
      </pc:sldChg>
      <pc:sldChg chg="modSp mod">
        <pc:chgData name="Alex Doles" userId="3fa20892-01c3-43cb-99ea-dcbf0b452e2d" providerId="ADAL" clId="{42E873AE-48E7-624B-ACAA-3D3537BB6B96}" dt="2023-09-12T14:05:17.939" v="401" actId="2711"/>
        <pc:sldMkLst>
          <pc:docMk/>
          <pc:sldMk cId="1551407088" sldId="313"/>
        </pc:sldMkLst>
        <pc:spChg chg="mod">
          <ac:chgData name="Alex Doles" userId="3fa20892-01c3-43cb-99ea-dcbf0b452e2d" providerId="ADAL" clId="{42E873AE-48E7-624B-ACAA-3D3537BB6B96}" dt="2023-09-12T14:05:17.939" v="401" actId="2711"/>
          <ac:spMkLst>
            <pc:docMk/>
            <pc:sldMk cId="1551407088" sldId="313"/>
            <ac:spMk id="6" creationId="{EC556C55-4A19-3B5B-B9EC-5B08409C6DBB}"/>
          </ac:spMkLst>
        </pc:spChg>
      </pc:sldChg>
      <pc:sldChg chg="modSp mod">
        <pc:chgData name="Alex Doles" userId="3fa20892-01c3-43cb-99ea-dcbf0b452e2d" providerId="ADAL" clId="{42E873AE-48E7-624B-ACAA-3D3537BB6B96}" dt="2023-09-12T14:05:40.211" v="403" actId="2711"/>
        <pc:sldMkLst>
          <pc:docMk/>
          <pc:sldMk cId="2694333556" sldId="314"/>
        </pc:sldMkLst>
        <pc:spChg chg="mod">
          <ac:chgData name="Alex Doles" userId="3fa20892-01c3-43cb-99ea-dcbf0b452e2d" providerId="ADAL" clId="{42E873AE-48E7-624B-ACAA-3D3537BB6B96}" dt="2023-09-12T14:05:40.211" v="403" actId="2711"/>
          <ac:spMkLst>
            <pc:docMk/>
            <pc:sldMk cId="2694333556" sldId="314"/>
            <ac:spMk id="6" creationId="{EC556C55-4A19-3B5B-B9EC-5B08409C6DBB}"/>
          </ac:spMkLst>
        </pc:spChg>
      </pc:sldChg>
      <pc:sldChg chg="modSp mod">
        <pc:chgData name="Alex Doles" userId="3fa20892-01c3-43cb-99ea-dcbf0b452e2d" providerId="ADAL" clId="{42E873AE-48E7-624B-ACAA-3D3537BB6B96}" dt="2023-09-12T14:05:47.779" v="404" actId="2711"/>
        <pc:sldMkLst>
          <pc:docMk/>
          <pc:sldMk cId="4278926430" sldId="315"/>
        </pc:sldMkLst>
        <pc:spChg chg="mod">
          <ac:chgData name="Alex Doles" userId="3fa20892-01c3-43cb-99ea-dcbf0b452e2d" providerId="ADAL" clId="{42E873AE-48E7-624B-ACAA-3D3537BB6B96}" dt="2023-09-12T14:05:47.779" v="404" actId="2711"/>
          <ac:spMkLst>
            <pc:docMk/>
            <pc:sldMk cId="4278926430" sldId="315"/>
            <ac:spMk id="6" creationId="{EC556C55-4A19-3B5B-B9EC-5B08409C6DBB}"/>
          </ac:spMkLst>
        </pc:spChg>
      </pc:sldChg>
      <pc:sldChg chg="modSp mod">
        <pc:chgData name="Alex Doles" userId="3fa20892-01c3-43cb-99ea-dcbf0b452e2d" providerId="ADAL" clId="{42E873AE-48E7-624B-ACAA-3D3537BB6B96}" dt="2023-09-12T14:06:09.455" v="407" actId="2711"/>
        <pc:sldMkLst>
          <pc:docMk/>
          <pc:sldMk cId="3219337604" sldId="316"/>
        </pc:sldMkLst>
        <pc:spChg chg="mod">
          <ac:chgData name="Alex Doles" userId="3fa20892-01c3-43cb-99ea-dcbf0b452e2d" providerId="ADAL" clId="{42E873AE-48E7-624B-ACAA-3D3537BB6B96}" dt="2023-09-12T14:06:09.455" v="407" actId="2711"/>
          <ac:spMkLst>
            <pc:docMk/>
            <pc:sldMk cId="3219337604" sldId="316"/>
            <ac:spMk id="6" creationId="{EC556C55-4A19-3B5B-B9EC-5B08409C6DBB}"/>
          </ac:spMkLst>
        </pc:spChg>
      </pc:sldChg>
    </pc:docChg>
  </pc:docChgLst>
  <pc:docChgLst>
    <pc:chgData name="Alex Doles" userId="S::dolesa@nccommunitycolleges.edu::3fa20892-01c3-43cb-99ea-dcbf0b452e2d" providerId="AD" clId="Web-{912FCCC8-2C87-70B2-39DB-AD7D3CE661A2}"/>
    <pc:docChg chg="addSld delSld modSld">
      <pc:chgData name="Alex Doles" userId="S::dolesa@nccommunitycolleges.edu::3fa20892-01c3-43cb-99ea-dcbf0b452e2d" providerId="AD" clId="Web-{912FCCC8-2C87-70B2-39DB-AD7D3CE661A2}" dt="2023-09-12T17:45:55.349" v="1182"/>
      <pc:docMkLst>
        <pc:docMk/>
      </pc:docMkLst>
      <pc:sldChg chg="addSp delSp modSp">
        <pc:chgData name="Alex Doles" userId="S::dolesa@nccommunitycolleges.edu::3fa20892-01c3-43cb-99ea-dcbf0b452e2d" providerId="AD" clId="Web-{912FCCC8-2C87-70B2-39DB-AD7D3CE661A2}" dt="2023-09-12T17:43:28.627" v="1176" actId="1076"/>
        <pc:sldMkLst>
          <pc:docMk/>
          <pc:sldMk cId="407354019" sldId="264"/>
        </pc:sldMkLst>
        <pc:grpChg chg="mod">
          <ac:chgData name="Alex Doles" userId="S::dolesa@nccommunitycolleges.edu::3fa20892-01c3-43cb-99ea-dcbf0b452e2d" providerId="AD" clId="Web-{912FCCC8-2C87-70B2-39DB-AD7D3CE661A2}" dt="2023-09-12T17:41:05.279" v="1141" actId="1076"/>
          <ac:grpSpMkLst>
            <pc:docMk/>
            <pc:sldMk cId="407354019" sldId="264"/>
            <ac:grpSpMk id="2" creationId="{AA2CA16A-97CC-D6AB-AF3A-6D31B93C54E8}"/>
          </ac:grpSpMkLst>
        </pc:grpChg>
        <pc:grpChg chg="mod">
          <ac:chgData name="Alex Doles" userId="S::dolesa@nccommunitycolleges.edu::3fa20892-01c3-43cb-99ea-dcbf0b452e2d" providerId="AD" clId="Web-{912FCCC8-2C87-70B2-39DB-AD7D3CE661A2}" dt="2023-09-12T17:41:08.904" v="1144" actId="1076"/>
          <ac:grpSpMkLst>
            <pc:docMk/>
            <pc:sldMk cId="407354019" sldId="264"/>
            <ac:grpSpMk id="3" creationId="{B1DF5370-EFE7-9383-C4F0-74D741791E09}"/>
          </ac:grpSpMkLst>
        </pc:grpChg>
        <pc:grpChg chg="mod">
          <ac:chgData name="Alex Doles" userId="S::dolesa@nccommunitycolleges.edu::3fa20892-01c3-43cb-99ea-dcbf0b452e2d" providerId="AD" clId="Web-{912FCCC8-2C87-70B2-39DB-AD7D3CE661A2}" dt="2023-09-12T17:40:40.153" v="1121" actId="1076"/>
          <ac:grpSpMkLst>
            <pc:docMk/>
            <pc:sldMk cId="407354019" sldId="264"/>
            <ac:grpSpMk id="6" creationId="{610FD0F4-B524-FD35-0D7A-159B4017BB3C}"/>
          </ac:grpSpMkLst>
        </pc:grpChg>
        <pc:grpChg chg="mod">
          <ac:chgData name="Alex Doles" userId="S::dolesa@nccommunitycolleges.edu::3fa20892-01c3-43cb-99ea-dcbf0b452e2d" providerId="AD" clId="Web-{912FCCC8-2C87-70B2-39DB-AD7D3CE661A2}" dt="2023-09-12T17:40:51.544" v="1128" actId="1076"/>
          <ac:grpSpMkLst>
            <pc:docMk/>
            <pc:sldMk cId="407354019" sldId="264"/>
            <ac:grpSpMk id="9" creationId="{371B9FE4-3AA7-EFB5-74C2-E7EAE947FAA0}"/>
          </ac:grpSpMkLst>
        </pc:grpChg>
        <pc:grpChg chg="mod">
          <ac:chgData name="Alex Doles" userId="S::dolesa@nccommunitycolleges.edu::3fa20892-01c3-43cb-99ea-dcbf0b452e2d" providerId="AD" clId="Web-{912FCCC8-2C87-70B2-39DB-AD7D3CE661A2}" dt="2023-09-12T17:41:35.608" v="1155" actId="1076"/>
          <ac:grpSpMkLst>
            <pc:docMk/>
            <pc:sldMk cId="407354019" sldId="264"/>
            <ac:grpSpMk id="12" creationId="{5D2F33D6-F81F-A1E7-B3D7-2293AE7EDF96}"/>
          </ac:grpSpMkLst>
        </pc:grpChg>
        <pc:grpChg chg="mod">
          <ac:chgData name="Alex Doles" userId="S::dolesa@nccommunitycolleges.edu::3fa20892-01c3-43cb-99ea-dcbf0b452e2d" providerId="AD" clId="Web-{912FCCC8-2C87-70B2-39DB-AD7D3CE661A2}" dt="2023-09-12T17:41:36.608" v="1164" actId="1076"/>
          <ac:grpSpMkLst>
            <pc:docMk/>
            <pc:sldMk cId="407354019" sldId="264"/>
            <ac:grpSpMk id="13" creationId="{467FF857-B6E7-90F1-323B-D12FC1EC384B}"/>
          </ac:grpSpMkLst>
        </pc:grpChg>
        <pc:grpChg chg="mod">
          <ac:chgData name="Alex Doles" userId="S::dolesa@nccommunitycolleges.edu::3fa20892-01c3-43cb-99ea-dcbf0b452e2d" providerId="AD" clId="Web-{912FCCC8-2C87-70B2-39DB-AD7D3CE661A2}" dt="2023-09-12T17:41:36.498" v="1163" actId="1076"/>
          <ac:grpSpMkLst>
            <pc:docMk/>
            <pc:sldMk cId="407354019" sldId="264"/>
            <ac:grpSpMk id="18" creationId="{CC8D3F9F-2E6A-8B29-8B39-21FFA6F5A95D}"/>
          </ac:grpSpMkLst>
        </pc:grpChg>
        <pc:grpChg chg="mod">
          <ac:chgData name="Alex Doles" userId="S::dolesa@nccommunitycolleges.edu::3fa20892-01c3-43cb-99ea-dcbf0b452e2d" providerId="AD" clId="Web-{912FCCC8-2C87-70B2-39DB-AD7D3CE661A2}" dt="2023-09-12T17:41:36.373" v="1162" actId="1076"/>
          <ac:grpSpMkLst>
            <pc:docMk/>
            <pc:sldMk cId="407354019" sldId="264"/>
            <ac:grpSpMk id="21" creationId="{0B9356D0-4865-D18B-FF63-C91451B2C312}"/>
          </ac:grpSpMkLst>
        </pc:grpChg>
        <pc:grpChg chg="mod">
          <ac:chgData name="Alex Doles" userId="S::dolesa@nccommunitycolleges.edu::3fa20892-01c3-43cb-99ea-dcbf0b452e2d" providerId="AD" clId="Web-{912FCCC8-2C87-70B2-39DB-AD7D3CE661A2}" dt="2023-09-12T17:41:36.264" v="1161" actId="1076"/>
          <ac:grpSpMkLst>
            <pc:docMk/>
            <pc:sldMk cId="407354019" sldId="264"/>
            <ac:grpSpMk id="24" creationId="{C734976F-CFC7-857F-4D5A-B08984DD044F}"/>
          </ac:grpSpMkLst>
        </pc:grpChg>
        <pc:grpChg chg="mod">
          <ac:chgData name="Alex Doles" userId="S::dolesa@nccommunitycolleges.edu::3fa20892-01c3-43cb-99ea-dcbf0b452e2d" providerId="AD" clId="Web-{912FCCC8-2C87-70B2-39DB-AD7D3CE661A2}" dt="2023-09-12T17:41:36.155" v="1160" actId="1076"/>
          <ac:grpSpMkLst>
            <pc:docMk/>
            <pc:sldMk cId="407354019" sldId="264"/>
            <ac:grpSpMk id="27" creationId="{B2FAF427-9B7B-5BA6-8E58-299B81511CD4}"/>
          </ac:grpSpMkLst>
        </pc:grpChg>
        <pc:grpChg chg="mod">
          <ac:chgData name="Alex Doles" userId="S::dolesa@nccommunitycolleges.edu::3fa20892-01c3-43cb-99ea-dcbf0b452e2d" providerId="AD" clId="Web-{912FCCC8-2C87-70B2-39DB-AD7D3CE661A2}" dt="2023-09-12T17:41:36.061" v="1159" actId="1076"/>
          <ac:grpSpMkLst>
            <pc:docMk/>
            <pc:sldMk cId="407354019" sldId="264"/>
            <ac:grpSpMk id="30" creationId="{A6011C1E-1313-E09C-88DB-26732A8EDF81}"/>
          </ac:grpSpMkLst>
        </pc:grpChg>
        <pc:grpChg chg="mod">
          <ac:chgData name="Alex Doles" userId="S::dolesa@nccommunitycolleges.edu::3fa20892-01c3-43cb-99ea-dcbf0b452e2d" providerId="AD" clId="Web-{912FCCC8-2C87-70B2-39DB-AD7D3CE661A2}" dt="2023-09-12T17:41:35.842" v="1157" actId="1076"/>
          <ac:grpSpMkLst>
            <pc:docMk/>
            <pc:sldMk cId="407354019" sldId="264"/>
            <ac:grpSpMk id="33" creationId="{313CF0D0-F411-82D4-1EEF-AA525AEA4AFB}"/>
          </ac:grpSpMkLst>
        </pc:grpChg>
        <pc:grpChg chg="mod">
          <ac:chgData name="Alex Doles" userId="S::dolesa@nccommunitycolleges.edu::3fa20892-01c3-43cb-99ea-dcbf0b452e2d" providerId="AD" clId="Web-{912FCCC8-2C87-70B2-39DB-AD7D3CE661A2}" dt="2023-09-12T17:41:35.952" v="1158" actId="1076"/>
          <ac:grpSpMkLst>
            <pc:docMk/>
            <pc:sldMk cId="407354019" sldId="264"/>
            <ac:grpSpMk id="36" creationId="{6EB7D804-D083-9F47-107D-C48AA3642F0E}"/>
          </ac:grpSpMkLst>
        </pc:grpChg>
        <pc:grpChg chg="mod">
          <ac:chgData name="Alex Doles" userId="S::dolesa@nccommunitycolleges.edu::3fa20892-01c3-43cb-99ea-dcbf0b452e2d" providerId="AD" clId="Web-{912FCCC8-2C87-70B2-39DB-AD7D3CE661A2}" dt="2023-09-12T17:41:35.733" v="1156" actId="1076"/>
          <ac:grpSpMkLst>
            <pc:docMk/>
            <pc:sldMk cId="407354019" sldId="264"/>
            <ac:grpSpMk id="39" creationId="{2DCD88D5-C809-CAE1-7E46-653F4D6EAA3D}"/>
          </ac:grpSpMkLst>
        </pc:grpChg>
        <pc:grpChg chg="add del mod">
          <ac:chgData name="Alex Doles" userId="S::dolesa@nccommunitycolleges.edu::3fa20892-01c3-43cb-99ea-dcbf0b452e2d" providerId="AD" clId="Web-{912FCCC8-2C87-70B2-39DB-AD7D3CE661A2}" dt="2023-09-12T17:41:49.264" v="1167"/>
          <ac:grpSpMkLst>
            <pc:docMk/>
            <pc:sldMk cId="407354019" sldId="264"/>
            <ac:grpSpMk id="42" creationId="{493BD05E-F77F-7E0F-4AFB-F515825FFA0A}"/>
          </ac:grpSpMkLst>
        </pc:grpChg>
        <pc:grpChg chg="add mod">
          <ac:chgData name="Alex Doles" userId="S::dolesa@nccommunitycolleges.edu::3fa20892-01c3-43cb-99ea-dcbf0b452e2d" providerId="AD" clId="Web-{912FCCC8-2C87-70B2-39DB-AD7D3CE661A2}" dt="2023-09-12T17:41:59.405" v="1170" actId="1076"/>
          <ac:grpSpMkLst>
            <pc:docMk/>
            <pc:sldMk cId="407354019" sldId="264"/>
            <ac:grpSpMk id="45" creationId="{50F0BDEA-D150-7269-DB09-F5F15EE21078}"/>
          </ac:grpSpMkLst>
        </pc:grpChg>
        <pc:grpChg chg="mod">
          <ac:chgData name="Alex Doles" userId="S::dolesa@nccommunitycolleges.edu::3fa20892-01c3-43cb-99ea-dcbf0b452e2d" providerId="AD" clId="Web-{912FCCC8-2C87-70B2-39DB-AD7D3CE661A2}" dt="2023-09-12T17:41:23.718" v="1154" actId="1076"/>
          <ac:grpSpMkLst>
            <pc:docMk/>
            <pc:sldMk cId="407354019" sldId="264"/>
            <ac:grpSpMk id="48" creationId="{05946A8D-8E2F-E3B6-8996-BD3D8CA1A8B5}"/>
          </ac:grpSpMkLst>
        </pc:grpChg>
        <pc:grpChg chg="mod">
          <ac:chgData name="Alex Doles" userId="S::dolesa@nccommunitycolleges.edu::3fa20892-01c3-43cb-99ea-dcbf0b452e2d" providerId="AD" clId="Web-{912FCCC8-2C87-70B2-39DB-AD7D3CE661A2}" dt="2023-09-12T17:41:22.936" v="1145" actId="1076"/>
          <ac:grpSpMkLst>
            <pc:docMk/>
            <pc:sldMk cId="407354019" sldId="264"/>
            <ac:grpSpMk id="51" creationId="{1E43D1B8-6A79-DD2D-2B98-C54C72AE1324}"/>
          </ac:grpSpMkLst>
        </pc:grpChg>
        <pc:grpChg chg="mod">
          <ac:chgData name="Alex Doles" userId="S::dolesa@nccommunitycolleges.edu::3fa20892-01c3-43cb-99ea-dcbf0b452e2d" providerId="AD" clId="Web-{912FCCC8-2C87-70B2-39DB-AD7D3CE661A2}" dt="2023-09-12T17:41:23.639" v="1153" actId="1076"/>
          <ac:grpSpMkLst>
            <pc:docMk/>
            <pc:sldMk cId="407354019" sldId="264"/>
            <ac:grpSpMk id="54" creationId="{40EDE5A0-CBE6-A7EC-DABD-D3D2940E7B1E}"/>
          </ac:grpSpMkLst>
        </pc:grpChg>
        <pc:grpChg chg="mod">
          <ac:chgData name="Alex Doles" userId="S::dolesa@nccommunitycolleges.edu::3fa20892-01c3-43cb-99ea-dcbf0b452e2d" providerId="AD" clId="Web-{912FCCC8-2C87-70B2-39DB-AD7D3CE661A2}" dt="2023-09-12T17:41:23.545" v="1152" actId="1076"/>
          <ac:grpSpMkLst>
            <pc:docMk/>
            <pc:sldMk cId="407354019" sldId="264"/>
            <ac:grpSpMk id="57" creationId="{37FD29DB-C93B-0BCD-E760-536906408B5B}"/>
          </ac:grpSpMkLst>
        </pc:grpChg>
        <pc:grpChg chg="mod">
          <ac:chgData name="Alex Doles" userId="S::dolesa@nccommunitycolleges.edu::3fa20892-01c3-43cb-99ea-dcbf0b452e2d" providerId="AD" clId="Web-{912FCCC8-2C87-70B2-39DB-AD7D3CE661A2}" dt="2023-09-12T17:41:23.436" v="1151" actId="1076"/>
          <ac:grpSpMkLst>
            <pc:docMk/>
            <pc:sldMk cId="407354019" sldId="264"/>
            <ac:grpSpMk id="60" creationId="{8BC34E81-7DF4-389C-CADC-97359A609BE0}"/>
          </ac:grpSpMkLst>
        </pc:grpChg>
        <pc:grpChg chg="mod">
          <ac:chgData name="Alex Doles" userId="S::dolesa@nccommunitycolleges.edu::3fa20892-01c3-43cb-99ea-dcbf0b452e2d" providerId="AD" clId="Web-{912FCCC8-2C87-70B2-39DB-AD7D3CE661A2}" dt="2023-09-12T17:41:23.358" v="1150" actId="1076"/>
          <ac:grpSpMkLst>
            <pc:docMk/>
            <pc:sldMk cId="407354019" sldId="264"/>
            <ac:grpSpMk id="63" creationId="{448CE6DC-D613-A4D4-C093-562D038FFC31}"/>
          </ac:grpSpMkLst>
        </pc:grpChg>
        <pc:grpChg chg="mod">
          <ac:chgData name="Alex Doles" userId="S::dolesa@nccommunitycolleges.edu::3fa20892-01c3-43cb-99ea-dcbf0b452e2d" providerId="AD" clId="Web-{912FCCC8-2C87-70B2-39DB-AD7D3CE661A2}" dt="2023-09-12T17:41:23.264" v="1149" actId="1076"/>
          <ac:grpSpMkLst>
            <pc:docMk/>
            <pc:sldMk cId="407354019" sldId="264"/>
            <ac:grpSpMk id="66" creationId="{F0CD97FE-19D2-745C-0EC8-32892261EF34}"/>
          </ac:grpSpMkLst>
        </pc:grpChg>
        <pc:grpChg chg="mod">
          <ac:chgData name="Alex Doles" userId="S::dolesa@nccommunitycolleges.edu::3fa20892-01c3-43cb-99ea-dcbf0b452e2d" providerId="AD" clId="Web-{912FCCC8-2C87-70B2-39DB-AD7D3CE661A2}" dt="2023-09-12T17:41:23.107" v="1147" actId="1076"/>
          <ac:grpSpMkLst>
            <pc:docMk/>
            <pc:sldMk cId="407354019" sldId="264"/>
            <ac:grpSpMk id="69" creationId="{2FB487D5-5CD9-7E9C-13D0-9CD9E3A0B51D}"/>
          </ac:grpSpMkLst>
        </pc:grpChg>
        <pc:grpChg chg="mod">
          <ac:chgData name="Alex Doles" userId="S::dolesa@nccommunitycolleges.edu::3fa20892-01c3-43cb-99ea-dcbf0b452e2d" providerId="AD" clId="Web-{912FCCC8-2C87-70B2-39DB-AD7D3CE661A2}" dt="2023-09-12T17:41:23.186" v="1148" actId="1076"/>
          <ac:grpSpMkLst>
            <pc:docMk/>
            <pc:sldMk cId="407354019" sldId="264"/>
            <ac:grpSpMk id="72" creationId="{5F7FCDAD-42C7-1EBD-1382-C3B247BBC2F5}"/>
          </ac:grpSpMkLst>
        </pc:grpChg>
        <pc:grpChg chg="mod">
          <ac:chgData name="Alex Doles" userId="S::dolesa@nccommunitycolleges.edu::3fa20892-01c3-43cb-99ea-dcbf0b452e2d" providerId="AD" clId="Web-{912FCCC8-2C87-70B2-39DB-AD7D3CE661A2}" dt="2023-09-12T17:41:23.014" v="1146" actId="1076"/>
          <ac:grpSpMkLst>
            <pc:docMk/>
            <pc:sldMk cId="407354019" sldId="264"/>
            <ac:grpSpMk id="75" creationId="{39FCA43C-B48D-7F1D-AE62-080719D4D856}"/>
          </ac:grpSpMkLst>
        </pc:grpChg>
        <pc:grpChg chg="mod">
          <ac:chgData name="Alex Doles" userId="S::dolesa@nccommunitycolleges.edu::3fa20892-01c3-43cb-99ea-dcbf0b452e2d" providerId="AD" clId="Web-{912FCCC8-2C87-70B2-39DB-AD7D3CE661A2}" dt="2023-09-12T17:41:05.357" v="1142" actId="1076"/>
          <ac:grpSpMkLst>
            <pc:docMk/>
            <pc:sldMk cId="407354019" sldId="264"/>
            <ac:grpSpMk id="78" creationId="{11E6722D-B7AE-B0E0-06B9-A1CB660EF4F9}"/>
          </ac:grpSpMkLst>
        </pc:grpChg>
        <pc:grpChg chg="mod">
          <ac:chgData name="Alex Doles" userId="S::dolesa@nccommunitycolleges.edu::3fa20892-01c3-43cb-99ea-dcbf0b452e2d" providerId="AD" clId="Web-{912FCCC8-2C87-70B2-39DB-AD7D3CE661A2}" dt="2023-09-12T17:41:04.797" v="1136" actId="1076"/>
          <ac:grpSpMkLst>
            <pc:docMk/>
            <pc:sldMk cId="407354019" sldId="264"/>
            <ac:grpSpMk id="81" creationId="{5216CA90-35A2-C0A6-1354-F375E334449C}"/>
          </ac:grpSpMkLst>
        </pc:grpChg>
        <pc:grpChg chg="mod">
          <ac:chgData name="Alex Doles" userId="S::dolesa@nccommunitycolleges.edu::3fa20892-01c3-43cb-99ea-dcbf0b452e2d" providerId="AD" clId="Web-{912FCCC8-2C87-70B2-39DB-AD7D3CE661A2}" dt="2023-09-12T17:42:08.437" v="1171" actId="1076"/>
          <ac:grpSpMkLst>
            <pc:docMk/>
            <pc:sldMk cId="407354019" sldId="264"/>
            <ac:grpSpMk id="86" creationId="{84DD4A9F-3291-0ABB-B87E-104C0B5AAF47}"/>
          </ac:grpSpMkLst>
        </pc:grpChg>
        <pc:grpChg chg="del">
          <ac:chgData name="Alex Doles" userId="S::dolesa@nccommunitycolleges.edu::3fa20892-01c3-43cb-99ea-dcbf0b452e2d" providerId="AD" clId="Web-{912FCCC8-2C87-70B2-39DB-AD7D3CE661A2}" dt="2023-09-12T17:19:06.789" v="1"/>
          <ac:grpSpMkLst>
            <pc:docMk/>
            <pc:sldMk cId="407354019" sldId="264"/>
            <ac:grpSpMk id="89" creationId="{9230E399-300C-B510-E3F0-21859F0E2B65}"/>
          </ac:grpSpMkLst>
        </pc:grpChg>
        <pc:grpChg chg="add del mod">
          <ac:chgData name="Alex Doles" userId="S::dolesa@nccommunitycolleges.edu::3fa20892-01c3-43cb-99ea-dcbf0b452e2d" providerId="AD" clId="Web-{912FCCC8-2C87-70B2-39DB-AD7D3CE661A2}" dt="2023-09-12T17:43:19.470" v="1174"/>
          <ac:grpSpMkLst>
            <pc:docMk/>
            <pc:sldMk cId="407354019" sldId="264"/>
            <ac:grpSpMk id="93" creationId="{CCC311F9-BB07-3747-02A5-E7BB786D2DED}"/>
          </ac:grpSpMkLst>
        </pc:grpChg>
        <pc:grpChg chg="mod">
          <ac:chgData name="Alex Doles" userId="S::dolesa@nccommunitycolleges.edu::3fa20892-01c3-43cb-99ea-dcbf0b452e2d" providerId="AD" clId="Web-{912FCCC8-2C87-70B2-39DB-AD7D3CE661A2}" dt="2023-09-12T17:41:05.201" v="1140" actId="1076"/>
          <ac:grpSpMkLst>
            <pc:docMk/>
            <pc:sldMk cId="407354019" sldId="264"/>
            <ac:grpSpMk id="100" creationId="{563961B2-6A38-68B0-87D1-4ADA71123835}"/>
          </ac:grpSpMkLst>
        </pc:grpChg>
        <pc:grpChg chg="mod">
          <ac:chgData name="Alex Doles" userId="S::dolesa@nccommunitycolleges.edu::3fa20892-01c3-43cb-99ea-dcbf0b452e2d" providerId="AD" clId="Web-{912FCCC8-2C87-70B2-39DB-AD7D3CE661A2}" dt="2023-09-12T17:41:05.107" v="1139" actId="1076"/>
          <ac:grpSpMkLst>
            <pc:docMk/>
            <pc:sldMk cId="407354019" sldId="264"/>
            <ac:grpSpMk id="103" creationId="{0F09B359-2037-C95C-F0C1-83BE376D9F15}"/>
          </ac:grpSpMkLst>
        </pc:grpChg>
        <pc:grpChg chg="mod">
          <ac:chgData name="Alex Doles" userId="S::dolesa@nccommunitycolleges.edu::3fa20892-01c3-43cb-99ea-dcbf0b452e2d" providerId="AD" clId="Web-{912FCCC8-2C87-70B2-39DB-AD7D3CE661A2}" dt="2023-09-12T17:41:04.998" v="1138" actId="1076"/>
          <ac:grpSpMkLst>
            <pc:docMk/>
            <pc:sldMk cId="407354019" sldId="264"/>
            <ac:grpSpMk id="106" creationId="{BAE7A085-54B2-31C9-C57C-47FE48449890}"/>
          </ac:grpSpMkLst>
        </pc:grpChg>
        <pc:grpChg chg="mod">
          <ac:chgData name="Alex Doles" userId="S::dolesa@nccommunitycolleges.edu::3fa20892-01c3-43cb-99ea-dcbf0b452e2d" providerId="AD" clId="Web-{912FCCC8-2C87-70B2-39DB-AD7D3CE661A2}" dt="2023-09-12T17:41:04.904" v="1137" actId="1076"/>
          <ac:grpSpMkLst>
            <pc:docMk/>
            <pc:sldMk cId="407354019" sldId="264"/>
            <ac:grpSpMk id="109" creationId="{CFE5465A-CA4E-A066-5AD9-3A2531D3813E}"/>
          </ac:grpSpMkLst>
        </pc:grpChg>
        <pc:grpChg chg="mod">
          <ac:chgData name="Alex Doles" userId="S::dolesa@nccommunitycolleges.edu::3fa20892-01c3-43cb-99ea-dcbf0b452e2d" providerId="AD" clId="Web-{912FCCC8-2C87-70B2-39DB-AD7D3CE661A2}" dt="2023-09-12T17:41:05.466" v="1143" actId="1076"/>
          <ac:grpSpMkLst>
            <pc:docMk/>
            <pc:sldMk cId="407354019" sldId="264"/>
            <ac:grpSpMk id="112" creationId="{C420ADC7-173F-5842-DEAA-D39BAD0D7639}"/>
          </ac:grpSpMkLst>
        </pc:grpChg>
        <pc:grpChg chg="mod">
          <ac:chgData name="Alex Doles" userId="S::dolesa@nccommunitycolleges.edu::3fa20892-01c3-43cb-99ea-dcbf0b452e2d" providerId="AD" clId="Web-{912FCCC8-2C87-70B2-39DB-AD7D3CE661A2}" dt="2023-09-12T17:40:52.153" v="1134" actId="1076"/>
          <ac:grpSpMkLst>
            <pc:docMk/>
            <pc:sldMk cId="407354019" sldId="264"/>
            <ac:grpSpMk id="115" creationId="{70FB44B4-6CC0-BC87-446E-E9FF82CAAC07}"/>
          </ac:grpSpMkLst>
        </pc:grpChg>
        <pc:grpChg chg="mod">
          <ac:chgData name="Alex Doles" userId="S::dolesa@nccommunitycolleges.edu::3fa20892-01c3-43cb-99ea-dcbf0b452e2d" providerId="AD" clId="Web-{912FCCC8-2C87-70B2-39DB-AD7D3CE661A2}" dt="2023-09-12T17:40:52.060" v="1133" actId="1076"/>
          <ac:grpSpMkLst>
            <pc:docMk/>
            <pc:sldMk cId="407354019" sldId="264"/>
            <ac:grpSpMk id="118" creationId="{3E51A022-6338-581E-EF56-B8C6B25D90EA}"/>
          </ac:grpSpMkLst>
        </pc:grpChg>
        <pc:grpChg chg="mod">
          <ac:chgData name="Alex Doles" userId="S::dolesa@nccommunitycolleges.edu::3fa20892-01c3-43cb-99ea-dcbf0b452e2d" providerId="AD" clId="Web-{912FCCC8-2C87-70B2-39DB-AD7D3CE661A2}" dt="2023-09-12T17:40:51.935" v="1132" actId="1076"/>
          <ac:grpSpMkLst>
            <pc:docMk/>
            <pc:sldMk cId="407354019" sldId="264"/>
            <ac:grpSpMk id="121" creationId="{BA4DB435-F6A0-520E-AB72-BC39248E118E}"/>
          </ac:grpSpMkLst>
        </pc:grpChg>
        <pc:grpChg chg="mod">
          <ac:chgData name="Alex Doles" userId="S::dolesa@nccommunitycolleges.edu::3fa20892-01c3-43cb-99ea-dcbf0b452e2d" providerId="AD" clId="Web-{912FCCC8-2C87-70B2-39DB-AD7D3CE661A2}" dt="2023-09-12T17:40:51.841" v="1131" actId="1076"/>
          <ac:grpSpMkLst>
            <pc:docMk/>
            <pc:sldMk cId="407354019" sldId="264"/>
            <ac:grpSpMk id="124" creationId="{C5A6C47B-59B3-2073-4ADF-CF1611DEAB5D}"/>
          </ac:grpSpMkLst>
        </pc:grpChg>
        <pc:grpChg chg="mod">
          <ac:chgData name="Alex Doles" userId="S::dolesa@nccommunitycolleges.edu::3fa20892-01c3-43cb-99ea-dcbf0b452e2d" providerId="AD" clId="Web-{912FCCC8-2C87-70B2-39DB-AD7D3CE661A2}" dt="2023-09-12T17:40:51.747" v="1130" actId="1076"/>
          <ac:grpSpMkLst>
            <pc:docMk/>
            <pc:sldMk cId="407354019" sldId="264"/>
            <ac:grpSpMk id="127" creationId="{4B2A7D8A-54F9-B1D5-141D-5E9CE452A6D1}"/>
          </ac:grpSpMkLst>
        </pc:grpChg>
        <pc:grpChg chg="mod">
          <ac:chgData name="Alex Doles" userId="S::dolesa@nccommunitycolleges.edu::3fa20892-01c3-43cb-99ea-dcbf0b452e2d" providerId="AD" clId="Web-{912FCCC8-2C87-70B2-39DB-AD7D3CE661A2}" dt="2023-09-12T17:40:51.638" v="1129" actId="1076"/>
          <ac:grpSpMkLst>
            <pc:docMk/>
            <pc:sldMk cId="407354019" sldId="264"/>
            <ac:grpSpMk id="130" creationId="{5A8D0286-E1D0-613F-CE1F-0E043A2D98E0}"/>
          </ac:grpSpMkLst>
        </pc:grpChg>
        <pc:grpChg chg="add mod">
          <ac:chgData name="Alex Doles" userId="S::dolesa@nccommunitycolleges.edu::3fa20892-01c3-43cb-99ea-dcbf0b452e2d" providerId="AD" clId="Web-{912FCCC8-2C87-70B2-39DB-AD7D3CE661A2}" dt="2023-09-12T17:43:28.627" v="1176" actId="1076"/>
          <ac:grpSpMkLst>
            <pc:docMk/>
            <pc:sldMk cId="407354019" sldId="264"/>
            <ac:grpSpMk id="135" creationId="{06A3CD84-345E-266D-DA27-1C6BB019BD11}"/>
          </ac:grpSpMkLst>
        </pc:grpChg>
        <pc:grpChg chg="mod">
          <ac:chgData name="Alex Doles" userId="S::dolesa@nccommunitycolleges.edu::3fa20892-01c3-43cb-99ea-dcbf0b452e2d" providerId="AD" clId="Web-{912FCCC8-2C87-70B2-39DB-AD7D3CE661A2}" dt="2023-09-12T17:40:40.638" v="1127" actId="1076"/>
          <ac:grpSpMkLst>
            <pc:docMk/>
            <pc:sldMk cId="407354019" sldId="264"/>
            <ac:grpSpMk id="136" creationId="{9E03E721-DF26-DCAA-A08A-F1BCD20288DA}"/>
          </ac:grpSpMkLst>
        </pc:grpChg>
        <pc:grpChg chg="mod">
          <ac:chgData name="Alex Doles" userId="S::dolesa@nccommunitycolleges.edu::3fa20892-01c3-43cb-99ea-dcbf0b452e2d" providerId="AD" clId="Web-{912FCCC8-2C87-70B2-39DB-AD7D3CE661A2}" dt="2023-09-12T17:40:40.575" v="1126" actId="1076"/>
          <ac:grpSpMkLst>
            <pc:docMk/>
            <pc:sldMk cId="407354019" sldId="264"/>
            <ac:grpSpMk id="139" creationId="{6443B48F-B97D-E5D6-E5B0-248AAD51449F}"/>
          </ac:grpSpMkLst>
        </pc:grpChg>
        <pc:grpChg chg="mod">
          <ac:chgData name="Alex Doles" userId="S::dolesa@nccommunitycolleges.edu::3fa20892-01c3-43cb-99ea-dcbf0b452e2d" providerId="AD" clId="Web-{912FCCC8-2C87-70B2-39DB-AD7D3CE661A2}" dt="2023-09-12T17:40:40.497" v="1125" actId="1076"/>
          <ac:grpSpMkLst>
            <pc:docMk/>
            <pc:sldMk cId="407354019" sldId="264"/>
            <ac:grpSpMk id="142" creationId="{0A654F53-8F18-CD04-2436-18F4C6678205}"/>
          </ac:grpSpMkLst>
        </pc:grpChg>
        <pc:grpChg chg="mod">
          <ac:chgData name="Alex Doles" userId="S::dolesa@nccommunitycolleges.edu::3fa20892-01c3-43cb-99ea-dcbf0b452e2d" providerId="AD" clId="Web-{912FCCC8-2C87-70B2-39DB-AD7D3CE661A2}" dt="2023-09-12T17:40:40.403" v="1124" actId="1076"/>
          <ac:grpSpMkLst>
            <pc:docMk/>
            <pc:sldMk cId="407354019" sldId="264"/>
            <ac:grpSpMk id="145" creationId="{B8B31AD5-AD9C-A308-ACB2-8E82899D13E8}"/>
          </ac:grpSpMkLst>
        </pc:grpChg>
        <pc:grpChg chg="mod">
          <ac:chgData name="Alex Doles" userId="S::dolesa@nccommunitycolleges.edu::3fa20892-01c3-43cb-99ea-dcbf0b452e2d" providerId="AD" clId="Web-{912FCCC8-2C87-70B2-39DB-AD7D3CE661A2}" dt="2023-09-12T17:40:40.325" v="1123" actId="1076"/>
          <ac:grpSpMkLst>
            <pc:docMk/>
            <pc:sldMk cId="407354019" sldId="264"/>
            <ac:grpSpMk id="148" creationId="{CE396A9F-980C-3733-CC5D-5D40ABCA492C}"/>
          </ac:grpSpMkLst>
        </pc:grpChg>
        <pc:grpChg chg="mod">
          <ac:chgData name="Alex Doles" userId="S::dolesa@nccommunitycolleges.edu::3fa20892-01c3-43cb-99ea-dcbf0b452e2d" providerId="AD" clId="Web-{912FCCC8-2C87-70B2-39DB-AD7D3CE661A2}" dt="2023-09-12T17:40:40.231" v="1122" actId="1076"/>
          <ac:grpSpMkLst>
            <pc:docMk/>
            <pc:sldMk cId="407354019" sldId="264"/>
            <ac:grpSpMk id="151" creationId="{BB47FAD7-E2D6-6036-78DA-8F098BEB0248}"/>
          </ac:grpSpMkLst>
        </pc:grpChg>
        <pc:graphicFrameChg chg="mod modGraphic">
          <ac:chgData name="Alex Doles" userId="S::dolesa@nccommunitycolleges.edu::3fa20892-01c3-43cb-99ea-dcbf0b452e2d" providerId="AD" clId="Web-{912FCCC8-2C87-70B2-39DB-AD7D3CE661A2}" dt="2023-09-12T17:29:59.714" v="1034"/>
          <ac:graphicFrameMkLst>
            <pc:docMk/>
            <pc:sldMk cId="407354019" sldId="264"/>
            <ac:graphicFrameMk id="15" creationId="{25711DC4-E6C6-ABDC-BA65-786488B3B476}"/>
          </ac:graphicFrameMkLst>
        </pc:graphicFrameChg>
      </pc:sldChg>
      <pc:sldChg chg="delSp modSp add del">
        <pc:chgData name="Alex Doles" userId="S::dolesa@nccommunitycolleges.edu::3fa20892-01c3-43cb-99ea-dcbf0b452e2d" providerId="AD" clId="Web-{912FCCC8-2C87-70B2-39DB-AD7D3CE661A2}" dt="2023-09-12T17:45:55.349" v="1182"/>
        <pc:sldMkLst>
          <pc:docMk/>
          <pc:sldMk cId="942113030" sldId="275"/>
        </pc:sldMkLst>
        <pc:spChg chg="mod">
          <ac:chgData name="Alex Doles" userId="S::dolesa@nccommunitycolleges.edu::3fa20892-01c3-43cb-99ea-dcbf0b452e2d" providerId="AD" clId="Web-{912FCCC8-2C87-70B2-39DB-AD7D3CE661A2}" dt="2023-09-12T17:26:13.239" v="490" actId="20577"/>
          <ac:spMkLst>
            <pc:docMk/>
            <pc:sldMk cId="942113030" sldId="275"/>
            <ac:spMk id="10" creationId="{7A57B0B8-A09B-B814-0A4F-42C41E6A855C}"/>
          </ac:spMkLst>
        </pc:spChg>
        <pc:spChg chg="mod">
          <ac:chgData name="Alex Doles" userId="S::dolesa@nccommunitycolleges.edu::3fa20892-01c3-43cb-99ea-dcbf0b452e2d" providerId="AD" clId="Web-{912FCCC8-2C87-70B2-39DB-AD7D3CE661A2}" dt="2023-09-12T17:23:48.328" v="431"/>
          <ac:spMkLst>
            <pc:docMk/>
            <pc:sldMk cId="942113030" sldId="275"/>
            <ac:spMk id="15" creationId="{3B185D7E-9A33-BEF4-320A-0E93F61A6EA7}"/>
          </ac:spMkLst>
        </pc:spChg>
        <pc:spChg chg="del mod">
          <ac:chgData name="Alex Doles" userId="S::dolesa@nccommunitycolleges.edu::3fa20892-01c3-43cb-99ea-dcbf0b452e2d" providerId="AD" clId="Web-{912FCCC8-2C87-70B2-39DB-AD7D3CE661A2}" dt="2023-09-12T17:45:55.349" v="1182"/>
          <ac:spMkLst>
            <pc:docMk/>
            <pc:sldMk cId="942113030" sldId="275"/>
            <ac:spMk id="16" creationId="{9E1D752E-080D-6078-AD9E-D08BB941F55D}"/>
          </ac:spMkLst>
        </pc:spChg>
        <pc:spChg chg="mod">
          <ac:chgData name="Alex Doles" userId="S::dolesa@nccommunitycolleges.edu::3fa20892-01c3-43cb-99ea-dcbf0b452e2d" providerId="AD" clId="Web-{912FCCC8-2C87-70B2-39DB-AD7D3CE661A2}" dt="2023-09-12T17:25:07.002" v="443" actId="1076"/>
          <ac:spMkLst>
            <pc:docMk/>
            <pc:sldMk cId="942113030" sldId="275"/>
            <ac:spMk id="19" creationId="{F4E65C9A-C2E2-0AEF-3F39-F0FA94F425A4}"/>
          </ac:spMkLst>
        </pc:spChg>
        <pc:spChg chg="mod">
          <ac:chgData name="Alex Doles" userId="S::dolesa@nccommunitycolleges.edu::3fa20892-01c3-43cb-99ea-dcbf0b452e2d" providerId="AD" clId="Web-{912FCCC8-2C87-70B2-39DB-AD7D3CE661A2}" dt="2023-09-12T17:25:04.518" v="442" actId="1076"/>
          <ac:spMkLst>
            <pc:docMk/>
            <pc:sldMk cId="942113030" sldId="275"/>
            <ac:spMk id="20" creationId="{D276F456-A70C-E970-98EF-6B6E2D2B4341}"/>
          </ac:spMkLst>
        </pc:spChg>
        <pc:spChg chg="mod">
          <ac:chgData name="Alex Doles" userId="S::dolesa@nccommunitycolleges.edu::3fa20892-01c3-43cb-99ea-dcbf0b452e2d" providerId="AD" clId="Web-{912FCCC8-2C87-70B2-39DB-AD7D3CE661A2}" dt="2023-09-12T17:25:14.674" v="444" actId="1076"/>
          <ac:spMkLst>
            <pc:docMk/>
            <pc:sldMk cId="942113030" sldId="275"/>
            <ac:spMk id="23" creationId="{B61165F2-7C8B-AC4A-1B72-45FBC11B9370}"/>
          </ac:spMkLst>
        </pc:spChg>
      </pc:sldChg>
      <pc:sldChg chg="modSp">
        <pc:chgData name="Alex Doles" userId="S::dolesa@nccommunitycolleges.edu::3fa20892-01c3-43cb-99ea-dcbf0b452e2d" providerId="AD" clId="Web-{912FCCC8-2C87-70B2-39DB-AD7D3CE661A2}" dt="2023-09-12T17:45:29.755" v="1179" actId="1076"/>
        <pc:sldMkLst>
          <pc:docMk/>
          <pc:sldMk cId="2864780152" sldId="285"/>
        </pc:sldMkLst>
        <pc:spChg chg="mod">
          <ac:chgData name="Alex Doles" userId="S::dolesa@nccommunitycolleges.edu::3fa20892-01c3-43cb-99ea-dcbf0b452e2d" providerId="AD" clId="Web-{912FCCC8-2C87-70B2-39DB-AD7D3CE661A2}" dt="2023-09-12T17:45:28.317" v="1178" actId="1076"/>
          <ac:spMkLst>
            <pc:docMk/>
            <pc:sldMk cId="2864780152" sldId="285"/>
            <ac:spMk id="11" creationId="{782DEB42-A3B0-7E6D-842A-2A57F031C452}"/>
          </ac:spMkLst>
        </pc:spChg>
        <pc:spChg chg="mod">
          <ac:chgData name="Alex Doles" userId="S::dolesa@nccommunitycolleges.edu::3fa20892-01c3-43cb-99ea-dcbf0b452e2d" providerId="AD" clId="Web-{912FCCC8-2C87-70B2-39DB-AD7D3CE661A2}" dt="2023-09-12T17:45:29.755" v="1179" actId="1076"/>
          <ac:spMkLst>
            <pc:docMk/>
            <pc:sldMk cId="2864780152" sldId="285"/>
            <ac:spMk id="16" creationId="{03F71F1B-4B10-B8B7-1C7E-FDA591CA9A25}"/>
          </ac:spMkLst>
        </pc:spChg>
        <pc:spChg chg="mod">
          <ac:chgData name="Alex Doles" userId="S::dolesa@nccommunitycolleges.edu::3fa20892-01c3-43cb-99ea-dcbf0b452e2d" providerId="AD" clId="Web-{912FCCC8-2C87-70B2-39DB-AD7D3CE661A2}" dt="2023-09-12T17:45:24.489" v="1177" actId="1076"/>
          <ac:spMkLst>
            <pc:docMk/>
            <pc:sldMk cId="2864780152" sldId="285"/>
            <ac:spMk id="20" creationId="{9A3470EA-C944-477C-9835-689DD753033B}"/>
          </ac:spMkLst>
        </pc:spChg>
      </pc:sldChg>
      <pc:sldChg chg="modSp">
        <pc:chgData name="Alex Doles" userId="S::dolesa@nccommunitycolleges.edu::3fa20892-01c3-43cb-99ea-dcbf0b452e2d" providerId="AD" clId="Web-{912FCCC8-2C87-70B2-39DB-AD7D3CE661A2}" dt="2023-09-12T17:23:18.343" v="410" actId="20577"/>
        <pc:sldMkLst>
          <pc:docMk/>
          <pc:sldMk cId="1314485070" sldId="301"/>
        </pc:sldMkLst>
        <pc:spChg chg="mod">
          <ac:chgData name="Alex Doles" userId="S::dolesa@nccommunitycolleges.edu::3fa20892-01c3-43cb-99ea-dcbf0b452e2d" providerId="AD" clId="Web-{912FCCC8-2C87-70B2-39DB-AD7D3CE661A2}" dt="2023-09-12T17:23:18.343" v="410" actId="20577"/>
          <ac:spMkLst>
            <pc:docMk/>
            <pc:sldMk cId="1314485070" sldId="301"/>
            <ac:spMk id="4" creationId="{B2D0BC9D-311D-F414-EE34-07620F19E490}"/>
          </ac:spMkLst>
        </pc:spChg>
        <pc:picChg chg="mod">
          <ac:chgData name="Alex Doles" userId="S::dolesa@nccommunitycolleges.edu::3fa20892-01c3-43cb-99ea-dcbf0b452e2d" providerId="AD" clId="Web-{912FCCC8-2C87-70B2-39DB-AD7D3CE661A2}" dt="2023-09-12T17:21:04.043" v="142" actId="1076"/>
          <ac:picMkLst>
            <pc:docMk/>
            <pc:sldMk cId="1314485070" sldId="301"/>
            <ac:picMk id="14" creationId="{FF94A731-1B13-7DA2-BC79-3D23F845BBB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a:solidFill>
                  <a:srgbClr val="013668"/>
                </a:solidFill>
              </a:rPr>
              <a:t>10 TACTICS: SEPTEMBER</a:t>
            </a:r>
            <a:r>
              <a:rPr lang="en-US" sz="2400" b="1" baseline="0">
                <a:solidFill>
                  <a:srgbClr val="013668"/>
                </a:solidFill>
              </a:rPr>
              <a:t> 1</a:t>
            </a:r>
            <a:endParaRPr lang="en-US" sz="2400" b="1">
              <a:solidFill>
                <a:srgbClr val="013668"/>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Tactics</c:v>
                </c:pt>
              </c:strCache>
            </c:strRef>
          </c:tx>
          <c:spPr>
            <a:ln w="3175">
              <a:solidFill>
                <a:schemeClr val="tx1"/>
              </a:solidFill>
            </a:ln>
          </c:spPr>
          <c:dPt>
            <c:idx val="0"/>
            <c:bubble3D val="0"/>
            <c:spPr>
              <a:solidFill>
                <a:srgbClr val="00B050"/>
              </a:solidFill>
              <a:ln w="3175">
                <a:solidFill>
                  <a:schemeClr val="tx1"/>
                </a:solidFill>
              </a:ln>
              <a:effectLst/>
            </c:spPr>
            <c:extLst>
              <c:ext xmlns:c16="http://schemas.microsoft.com/office/drawing/2014/chart" uri="{C3380CC4-5D6E-409C-BE32-E72D297353CC}">
                <c16:uniqueId val="{00000005-AD9B-4B4D-91BA-C4EC4D91275E}"/>
              </c:ext>
            </c:extLst>
          </c:dPt>
          <c:dPt>
            <c:idx val="1"/>
            <c:bubble3D val="0"/>
            <c:spPr>
              <a:solidFill>
                <a:srgbClr val="FFFF00"/>
              </a:solidFill>
              <a:ln w="3175">
                <a:solidFill>
                  <a:schemeClr val="tx1"/>
                </a:solidFill>
              </a:ln>
              <a:effectLst/>
            </c:spPr>
            <c:extLst>
              <c:ext xmlns:c16="http://schemas.microsoft.com/office/drawing/2014/chart" uri="{C3380CC4-5D6E-409C-BE32-E72D297353CC}">
                <c16:uniqueId val="{00000002-AD9B-4B4D-91BA-C4EC4D91275E}"/>
              </c:ext>
            </c:extLst>
          </c:dPt>
          <c:dPt>
            <c:idx val="2"/>
            <c:bubble3D val="0"/>
            <c:spPr>
              <a:solidFill>
                <a:srgbClr val="FF0000"/>
              </a:solidFill>
              <a:ln w="3175">
                <a:solidFill>
                  <a:schemeClr val="tx1"/>
                </a:solidFill>
              </a:ln>
              <a:effectLst/>
            </c:spPr>
            <c:extLst>
              <c:ext xmlns:c16="http://schemas.microsoft.com/office/drawing/2014/chart" uri="{C3380CC4-5D6E-409C-BE32-E72D297353CC}">
                <c16:uniqueId val="{00000001-AD9B-4B4D-91BA-C4EC4D91275E}"/>
              </c:ext>
            </c:extLst>
          </c:dPt>
          <c:dPt>
            <c:idx val="3"/>
            <c:bubble3D val="0"/>
            <c:spPr>
              <a:solidFill>
                <a:schemeClr val="bg1">
                  <a:lumMod val="95000"/>
                </a:schemeClr>
              </a:solidFill>
              <a:ln w="3175">
                <a:solidFill>
                  <a:schemeClr val="tx1"/>
                </a:solidFill>
              </a:ln>
              <a:effectLst/>
            </c:spPr>
            <c:extLst>
              <c:ext xmlns:c16="http://schemas.microsoft.com/office/drawing/2014/chart" uri="{C3380CC4-5D6E-409C-BE32-E72D297353CC}">
                <c16:uniqueId val="{00000003-AD9B-4B4D-91BA-C4EC4D91275E}"/>
              </c:ext>
            </c:extLst>
          </c:dPt>
          <c:cat>
            <c:strRef>
              <c:f>Sheet1!$A$2:$A$5</c:f>
              <c:strCache>
                <c:ptCount val="4"/>
                <c:pt idx="0">
                  <c:v>On Track</c:v>
                </c:pt>
                <c:pt idx="1">
                  <c:v>Recovering</c:v>
                </c:pt>
                <c:pt idx="2">
                  <c:v>At Risk</c:v>
                </c:pt>
                <c:pt idx="3">
                  <c:v>On Hold</c:v>
                </c:pt>
              </c:strCache>
            </c:strRef>
          </c:cat>
          <c:val>
            <c:numRef>
              <c:f>Sheet1!$B$2:$B$5</c:f>
              <c:numCache>
                <c:formatCode>General</c:formatCode>
                <c:ptCount val="4"/>
                <c:pt idx="0">
                  <c:v>8</c:v>
                </c:pt>
                <c:pt idx="1">
                  <c:v>2</c:v>
                </c:pt>
                <c:pt idx="2">
                  <c:v>0</c:v>
                </c:pt>
                <c:pt idx="3">
                  <c:v>0</c:v>
                </c:pt>
              </c:numCache>
            </c:numRef>
          </c:val>
          <c:extLst>
            <c:ext xmlns:c16="http://schemas.microsoft.com/office/drawing/2014/chart" uri="{C3380CC4-5D6E-409C-BE32-E72D297353CC}">
              <c16:uniqueId val="{00000000-AD9B-4B4D-91BA-C4EC4D91275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0_CBD3CB82.xml><?xml version="1.0" encoding="utf-8"?>
<p188:cmLst xmlns:a="http://schemas.openxmlformats.org/drawingml/2006/main" xmlns:r="http://schemas.openxmlformats.org/officeDocument/2006/relationships" xmlns:p188="http://schemas.microsoft.com/office/powerpoint/2018/8/main">
  <p188:cm id="{91ACA9B4-60CE-48DB-AB87-1E781E7EB552}" authorId="{86177C1F-7BFF-0FE7-5922-1E873C3B543B}" status="resolved" created="2023-09-10T15:59:05.050" complete="100000">
    <ac:deMkLst xmlns:ac="http://schemas.microsoft.com/office/drawing/2013/main/command">
      <pc:docMk xmlns:pc="http://schemas.microsoft.com/office/powerpoint/2013/main/command"/>
      <pc:sldMk xmlns:pc="http://schemas.microsoft.com/office/powerpoint/2013/main/command" cId="3419655042" sldId="288"/>
      <ac:graphicFrameMk id="10" creationId="{BFEAC46C-005C-77D0-0DB0-546B7BC56542}"/>
    </ac:deMkLst>
    <p188:txBody>
      <a:bodyPr/>
      <a:lstStyle/>
      <a:p>
        <a:r>
          <a:rPr lang="en-US"/>
          <a:t>Needs dates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C39AD-435D-884D-9B46-8A5C0CB23E7B}"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58CED-F4A3-9E46-A729-4F8C7B8A61D6}" type="slidenum">
              <a:rPr lang="en-US" smtClean="0"/>
              <a:t>‹#›</a:t>
            </a:fld>
            <a:endParaRPr lang="en-US"/>
          </a:p>
        </p:txBody>
      </p:sp>
    </p:spTree>
    <p:extLst>
      <p:ext uri="{BB962C8B-B14F-4D97-AF65-F5344CB8AC3E}">
        <p14:creationId xmlns:p14="http://schemas.microsoft.com/office/powerpoint/2010/main" val="47590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 Provide update on strategic plan implementation. I’ll briefly overview what we’ve been doing and where we are in the process.</a:t>
            </a:r>
          </a:p>
          <a:p>
            <a:r>
              <a:rPr lang="en-US" dirty="0"/>
              <a:t>I’ll then spend about 3 minutes on each of the 10 tactics (we’ve collapsed a few), covering WHY we’re undertaking this tactic, KPIs we expect to change, progress to date, upcoming deliverables, resources needs, and Board role. We have the VPs in the room that have overarching responsibility of the tactics, so feel free to jump in with questions and either I or the VP can tackle them.</a:t>
            </a:r>
          </a:p>
          <a:p>
            <a:r>
              <a:rPr lang="en-US" dirty="0"/>
              <a:t>I’ll then turn to the President’s goals, what is included, and what has been happening where relevant. Since these have not received final Board approval, this can all be changed and updated as needed. </a:t>
            </a:r>
          </a:p>
          <a:p>
            <a:r>
              <a:rPr lang="en-US" dirty="0"/>
              <a:t>Please ask questions as we go, but we’ll also have time at the end to discuss questions, what we’re missing, what we might need to change, and where we need to focus our primary energy. </a:t>
            </a:r>
          </a:p>
        </p:txBody>
      </p:sp>
      <p:sp>
        <p:nvSpPr>
          <p:cNvPr id="4" name="Slide Number Placeholder 3"/>
          <p:cNvSpPr>
            <a:spLocks noGrp="1"/>
          </p:cNvSpPr>
          <p:nvPr>
            <p:ph type="sldNum" sz="quarter" idx="5"/>
          </p:nvPr>
        </p:nvSpPr>
        <p:spPr/>
        <p:txBody>
          <a:bodyPr/>
          <a:lstStyle/>
          <a:p>
            <a:fld id="{B1358CED-F4A3-9E46-A729-4F8C7B8A61D6}" type="slidenum">
              <a:rPr lang="en-US" smtClean="0"/>
              <a:t>2</a:t>
            </a:fld>
            <a:endParaRPr lang="en-US"/>
          </a:p>
        </p:txBody>
      </p:sp>
    </p:spTree>
    <p:extLst>
      <p:ext uri="{BB962C8B-B14F-4D97-AF65-F5344CB8AC3E}">
        <p14:creationId xmlns:p14="http://schemas.microsoft.com/office/powerpoint/2010/main" val="100233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Enrollment management work is being led by Dr. Monty Hickman. This project is providing professional development to support all 58 colleges in developing strategic enrollment management plans. Phase 1 is complete and this series of professional development has been going on for several months. </a:t>
            </a:r>
          </a:p>
        </p:txBody>
      </p:sp>
      <p:sp>
        <p:nvSpPr>
          <p:cNvPr id="4" name="Slide Number Placeholder 3"/>
          <p:cNvSpPr>
            <a:spLocks noGrp="1"/>
          </p:cNvSpPr>
          <p:nvPr>
            <p:ph type="sldNum" sz="quarter" idx="5"/>
          </p:nvPr>
        </p:nvSpPr>
        <p:spPr/>
        <p:txBody>
          <a:bodyPr/>
          <a:lstStyle/>
          <a:p>
            <a:fld id="{B1358CED-F4A3-9E46-A729-4F8C7B8A61D6}" type="slidenum">
              <a:rPr lang="en-US" smtClean="0"/>
              <a:t>11</a:t>
            </a:fld>
            <a:endParaRPr lang="en-US"/>
          </a:p>
        </p:txBody>
      </p:sp>
    </p:spTree>
    <p:extLst>
      <p:ext uri="{BB962C8B-B14F-4D97-AF65-F5344CB8AC3E}">
        <p14:creationId xmlns:p14="http://schemas.microsoft.com/office/powerpoint/2010/main" val="199525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Board and the Foundation supported this work. There may be a need for continued training, but that has not ye </a:t>
            </a:r>
            <a:r>
              <a:rPr lang="en-US" dirty="0" err="1"/>
              <a:t>tbene</a:t>
            </a:r>
            <a:r>
              <a:rPr lang="en-US" dirty="0"/>
              <a:t> </a:t>
            </a:r>
            <a:r>
              <a:rPr lang="en-US" dirty="0" err="1"/>
              <a:t>detmrined</a:t>
            </a:r>
            <a:r>
              <a:rPr lang="en-US" dirty="0"/>
              <a:t>. We have sufficient staff to do this, though we need more college participation in the training</a:t>
            </a:r>
          </a:p>
        </p:txBody>
      </p:sp>
      <p:sp>
        <p:nvSpPr>
          <p:cNvPr id="4" name="Slide Number Placeholder 3"/>
          <p:cNvSpPr>
            <a:spLocks noGrp="1"/>
          </p:cNvSpPr>
          <p:nvPr>
            <p:ph type="sldNum" sz="quarter" idx="10"/>
          </p:nvPr>
        </p:nvSpPr>
        <p:spPr/>
        <p:txBody>
          <a:bodyPr/>
          <a:lstStyle/>
          <a:p>
            <a:fld id="{B1358CED-F4A3-9E46-A729-4F8C7B8A61D6}" type="slidenum">
              <a:rPr lang="en-US" smtClean="0"/>
              <a:t>12</a:t>
            </a:fld>
            <a:endParaRPr lang="en-US"/>
          </a:p>
        </p:txBody>
      </p:sp>
    </p:spTree>
    <p:extLst>
      <p:ext uri="{BB962C8B-B14F-4D97-AF65-F5344CB8AC3E}">
        <p14:creationId xmlns:p14="http://schemas.microsoft.com/office/powerpoint/2010/main" val="73682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goal of this tactic is to expand the NC Career Coach program to all 58 colleges. In scoping this out, in became clear the first problem was lack of data. System Office IT has supported the development and role out of a new data collection tool. </a:t>
            </a:r>
          </a:p>
        </p:txBody>
      </p:sp>
      <p:sp>
        <p:nvSpPr>
          <p:cNvPr id="4" name="Slide Number Placeholder 3"/>
          <p:cNvSpPr>
            <a:spLocks noGrp="1"/>
          </p:cNvSpPr>
          <p:nvPr>
            <p:ph type="sldNum" sz="quarter" idx="5"/>
          </p:nvPr>
        </p:nvSpPr>
        <p:spPr/>
        <p:txBody>
          <a:bodyPr/>
          <a:lstStyle/>
          <a:p>
            <a:fld id="{B1358CED-F4A3-9E46-A729-4F8C7B8A61D6}" type="slidenum">
              <a:rPr lang="en-US" smtClean="0"/>
              <a:t>13</a:t>
            </a:fld>
            <a:endParaRPr lang="en-US"/>
          </a:p>
        </p:txBody>
      </p:sp>
    </p:spTree>
    <p:extLst>
      <p:ext uri="{BB962C8B-B14F-4D97-AF65-F5344CB8AC3E}">
        <p14:creationId xmlns:p14="http://schemas.microsoft.com/office/powerpoint/2010/main" val="167313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work is collect better data, develop a clear case for the expansion of the program, and devote more resources to the program. </a:t>
            </a:r>
          </a:p>
          <a:p>
            <a:r>
              <a:rPr lang="en-US" dirty="0"/>
              <a:t>We’d also like to update the legislative language so that the </a:t>
            </a:r>
            <a:r>
              <a:rPr lang="en-US" dirty="0" err="1"/>
              <a:t>SysOff</a:t>
            </a:r>
            <a:r>
              <a:rPr lang="en-US" dirty="0"/>
              <a:t> can retain a portion of the funding to administer the program, which would be necessary to expand it. We’d look to the Board for advocacy and legislative support. </a:t>
            </a:r>
          </a:p>
        </p:txBody>
      </p:sp>
      <p:sp>
        <p:nvSpPr>
          <p:cNvPr id="4" name="Slide Number Placeholder 3"/>
          <p:cNvSpPr>
            <a:spLocks noGrp="1"/>
          </p:cNvSpPr>
          <p:nvPr>
            <p:ph type="sldNum" sz="quarter" idx="5"/>
          </p:nvPr>
        </p:nvSpPr>
        <p:spPr/>
        <p:txBody>
          <a:bodyPr/>
          <a:lstStyle/>
          <a:p>
            <a:fld id="{B1358CED-F4A3-9E46-A729-4F8C7B8A61D6}" type="slidenum">
              <a:rPr lang="en-US" smtClean="0"/>
              <a:t>14</a:t>
            </a:fld>
            <a:endParaRPr lang="en-US"/>
          </a:p>
        </p:txBody>
      </p:sp>
    </p:spTree>
    <p:extLst>
      <p:ext uri="{BB962C8B-B14F-4D97-AF65-F5344CB8AC3E}">
        <p14:creationId xmlns:p14="http://schemas.microsoft.com/office/powerpoint/2010/main" val="144526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Tactic 5 is focused on Developing a framework for inclusive excellence. NC, like every state, has significant attainment gaps by race/ ethnicity, gender, socio economic status, geography, and disability status. This work is focused on collecting information from colleges about how they are addressing those gaps and where they think they need more support, and then delivering professional development to support them. </a:t>
            </a:r>
          </a:p>
        </p:txBody>
      </p:sp>
      <p:sp>
        <p:nvSpPr>
          <p:cNvPr id="4" name="Slide Number Placeholder 3"/>
          <p:cNvSpPr>
            <a:spLocks noGrp="1"/>
          </p:cNvSpPr>
          <p:nvPr>
            <p:ph type="sldNum" sz="quarter" idx="5"/>
          </p:nvPr>
        </p:nvSpPr>
        <p:spPr/>
        <p:txBody>
          <a:bodyPr/>
          <a:lstStyle/>
          <a:p>
            <a:fld id="{B1358CED-F4A3-9E46-A729-4F8C7B8A61D6}" type="slidenum">
              <a:rPr lang="en-US" smtClean="0"/>
              <a:t>15</a:t>
            </a:fld>
            <a:endParaRPr lang="en-US"/>
          </a:p>
        </p:txBody>
      </p:sp>
    </p:spTree>
    <p:extLst>
      <p:ext uri="{BB962C8B-B14F-4D97-AF65-F5344CB8AC3E}">
        <p14:creationId xmlns:p14="http://schemas.microsoft.com/office/powerpoint/2010/main" val="7708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self-assessment tool ready to role out, we have provided the System Advisory Council one update, and will bring them a draft framework for feedback, which we’ll eventually bring to the Board. </a:t>
            </a:r>
          </a:p>
        </p:txBody>
      </p:sp>
      <p:sp>
        <p:nvSpPr>
          <p:cNvPr id="4" name="Slide Number Placeholder 3"/>
          <p:cNvSpPr>
            <a:spLocks noGrp="1"/>
          </p:cNvSpPr>
          <p:nvPr>
            <p:ph type="sldNum" sz="quarter" idx="5"/>
          </p:nvPr>
        </p:nvSpPr>
        <p:spPr/>
        <p:txBody>
          <a:bodyPr/>
          <a:lstStyle/>
          <a:p>
            <a:fld id="{B1358CED-F4A3-9E46-A729-4F8C7B8A61D6}" type="slidenum">
              <a:rPr lang="en-US" smtClean="0"/>
              <a:t>16</a:t>
            </a:fld>
            <a:endParaRPr lang="en-US"/>
          </a:p>
        </p:txBody>
      </p:sp>
    </p:spTree>
    <p:extLst>
      <p:ext uri="{BB962C8B-B14F-4D97-AF65-F5344CB8AC3E}">
        <p14:creationId xmlns:p14="http://schemas.microsoft.com/office/powerpoint/2010/main" val="356494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tactic is focused on promoting excellence in teaching and learning. The specific focus areas are on identifying what 21</a:t>
            </a:r>
            <a:r>
              <a:rPr lang="en-US" baseline="30000" dirty="0"/>
              <a:t>st</a:t>
            </a:r>
            <a:r>
              <a:rPr lang="en-US" dirty="0"/>
              <a:t> century skills are needed by students, providing training for faculty that enables them to deliver those skills to students, and providing certifications to instructors that demonstrate the skills they’ve acquired. Dr. Crowley has collaboratively developed a model for this and has been working with internal partners on designing professional development offered through or in partnership with the Student Success Center. </a:t>
            </a:r>
          </a:p>
        </p:txBody>
      </p:sp>
      <p:sp>
        <p:nvSpPr>
          <p:cNvPr id="4" name="Slide Number Placeholder 3"/>
          <p:cNvSpPr>
            <a:spLocks noGrp="1"/>
          </p:cNvSpPr>
          <p:nvPr>
            <p:ph type="sldNum" sz="quarter" idx="5"/>
          </p:nvPr>
        </p:nvSpPr>
        <p:spPr/>
        <p:txBody>
          <a:bodyPr/>
          <a:lstStyle/>
          <a:p>
            <a:fld id="{B1358CED-F4A3-9E46-A729-4F8C7B8A61D6}" type="slidenum">
              <a:rPr lang="en-US" smtClean="0"/>
              <a:t>17</a:t>
            </a:fld>
            <a:endParaRPr lang="en-US"/>
          </a:p>
        </p:txBody>
      </p:sp>
    </p:spTree>
    <p:extLst>
      <p:ext uri="{BB962C8B-B14F-4D97-AF65-F5344CB8AC3E}">
        <p14:creationId xmlns:p14="http://schemas.microsoft.com/office/powerpoint/2010/main" val="8535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scale of this work, we may need additional staff (part-time) or resources to develop or deliver training, but we have some grant funds to do this work already. </a:t>
            </a:r>
          </a:p>
        </p:txBody>
      </p:sp>
      <p:sp>
        <p:nvSpPr>
          <p:cNvPr id="4" name="Slide Number Placeholder 3"/>
          <p:cNvSpPr>
            <a:spLocks noGrp="1"/>
          </p:cNvSpPr>
          <p:nvPr>
            <p:ph type="sldNum" sz="quarter" idx="5"/>
          </p:nvPr>
        </p:nvSpPr>
        <p:spPr/>
        <p:txBody>
          <a:bodyPr/>
          <a:lstStyle/>
          <a:p>
            <a:fld id="{B1358CED-F4A3-9E46-A729-4F8C7B8A61D6}" type="slidenum">
              <a:rPr lang="en-US" smtClean="0"/>
              <a:t>18</a:t>
            </a:fld>
            <a:endParaRPr lang="en-US"/>
          </a:p>
        </p:txBody>
      </p:sp>
    </p:spTree>
    <p:extLst>
      <p:ext uri="{BB962C8B-B14F-4D97-AF65-F5344CB8AC3E}">
        <p14:creationId xmlns:p14="http://schemas.microsoft.com/office/powerpoint/2010/main" val="314556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Tactic 7 is broadly focused on meeting holistic student needs, and specifically focused on a 4 college pilot of telehealth services. 4 colleges are piloting </a:t>
            </a:r>
            <a:r>
              <a:rPr lang="en-US" dirty="0" err="1"/>
              <a:t>TimelyCare</a:t>
            </a:r>
            <a:r>
              <a:rPr lang="en-US" dirty="0"/>
              <a:t>, 2 with System Office supports. </a:t>
            </a:r>
          </a:p>
        </p:txBody>
      </p:sp>
      <p:sp>
        <p:nvSpPr>
          <p:cNvPr id="4" name="Slide Number Placeholder 3"/>
          <p:cNvSpPr>
            <a:spLocks noGrp="1"/>
          </p:cNvSpPr>
          <p:nvPr>
            <p:ph type="sldNum" sz="quarter" idx="5"/>
          </p:nvPr>
        </p:nvSpPr>
        <p:spPr/>
        <p:txBody>
          <a:bodyPr/>
          <a:lstStyle/>
          <a:p>
            <a:fld id="{B1358CED-F4A3-9E46-A729-4F8C7B8A61D6}" type="slidenum">
              <a:rPr lang="en-US" smtClean="0"/>
              <a:t>19</a:t>
            </a:fld>
            <a:endParaRPr lang="en-US"/>
          </a:p>
        </p:txBody>
      </p:sp>
    </p:spTree>
    <p:extLst>
      <p:ext uri="{BB962C8B-B14F-4D97-AF65-F5344CB8AC3E}">
        <p14:creationId xmlns:p14="http://schemas.microsoft.com/office/powerpoint/2010/main" val="240026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the impact of the four college pilot as well as the statewide work in Virginia. Staff will also review what’s working across the country and then develop a recommended strategy and convenience contract for colleges to utilize programs with a track record of success. </a:t>
            </a:r>
          </a:p>
        </p:txBody>
      </p:sp>
      <p:sp>
        <p:nvSpPr>
          <p:cNvPr id="4" name="Slide Number Placeholder 3"/>
          <p:cNvSpPr>
            <a:spLocks noGrp="1"/>
          </p:cNvSpPr>
          <p:nvPr>
            <p:ph type="sldNum" sz="quarter" idx="5"/>
          </p:nvPr>
        </p:nvSpPr>
        <p:spPr/>
        <p:txBody>
          <a:bodyPr/>
          <a:lstStyle/>
          <a:p>
            <a:fld id="{B1358CED-F4A3-9E46-A729-4F8C7B8A61D6}" type="slidenum">
              <a:rPr lang="en-US" smtClean="0"/>
              <a:t>20</a:t>
            </a:fld>
            <a:endParaRPr lang="en-US"/>
          </a:p>
        </p:txBody>
      </p:sp>
    </p:spTree>
    <p:extLst>
      <p:ext uri="{BB962C8B-B14F-4D97-AF65-F5344CB8AC3E}">
        <p14:creationId xmlns:p14="http://schemas.microsoft.com/office/powerpoint/2010/main" val="120953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overview where we are with the launch of the tactics and the process, then show you a status overview. </a:t>
            </a:r>
          </a:p>
        </p:txBody>
      </p:sp>
      <p:sp>
        <p:nvSpPr>
          <p:cNvPr id="4" name="Slide Number Placeholder 3"/>
          <p:cNvSpPr>
            <a:spLocks noGrp="1"/>
          </p:cNvSpPr>
          <p:nvPr>
            <p:ph type="sldNum" sz="quarter" idx="5"/>
          </p:nvPr>
        </p:nvSpPr>
        <p:spPr/>
        <p:txBody>
          <a:bodyPr/>
          <a:lstStyle/>
          <a:p>
            <a:fld id="{B1358CED-F4A3-9E46-A729-4F8C7B8A61D6}" type="slidenum">
              <a:rPr lang="en-US" smtClean="0"/>
              <a:t>3</a:t>
            </a:fld>
            <a:endParaRPr lang="en-US"/>
          </a:p>
        </p:txBody>
      </p:sp>
    </p:spTree>
    <p:extLst>
      <p:ext uri="{BB962C8B-B14F-4D97-AF65-F5344CB8AC3E}">
        <p14:creationId xmlns:p14="http://schemas.microsoft.com/office/powerpoint/2010/main" val="349509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earlier that this project had been tow tactics focused on sector strategies. After meeting with subject matter experts, including John Loyack, their professional opinion was that we were better off focusing on apprenticeships. So, we’ve pivoted and are developing a work plan to expand the number of apprenticeships in NC. </a:t>
            </a:r>
          </a:p>
        </p:txBody>
      </p:sp>
      <p:sp>
        <p:nvSpPr>
          <p:cNvPr id="4" name="Slide Number Placeholder 3"/>
          <p:cNvSpPr>
            <a:spLocks noGrp="1"/>
          </p:cNvSpPr>
          <p:nvPr>
            <p:ph type="sldNum" sz="quarter" idx="5"/>
          </p:nvPr>
        </p:nvSpPr>
        <p:spPr/>
        <p:txBody>
          <a:bodyPr/>
          <a:lstStyle/>
          <a:p>
            <a:fld id="{B1358CED-F4A3-9E46-A729-4F8C7B8A61D6}" type="slidenum">
              <a:rPr lang="en-US" smtClean="0"/>
              <a:t>21</a:t>
            </a:fld>
            <a:endParaRPr lang="en-US"/>
          </a:p>
        </p:txBody>
      </p:sp>
    </p:spTree>
    <p:extLst>
      <p:ext uri="{BB962C8B-B14F-4D97-AF65-F5344CB8AC3E}">
        <p14:creationId xmlns:p14="http://schemas.microsoft.com/office/powerpoint/2010/main" val="1882533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need is TBD, but we’ll need to staff up Apprenticeship NC and engage with colleges and business and industry to move forward. </a:t>
            </a:r>
          </a:p>
        </p:txBody>
      </p:sp>
      <p:sp>
        <p:nvSpPr>
          <p:cNvPr id="4" name="Slide Number Placeholder 3"/>
          <p:cNvSpPr>
            <a:spLocks noGrp="1"/>
          </p:cNvSpPr>
          <p:nvPr>
            <p:ph type="sldNum" sz="quarter" idx="5"/>
          </p:nvPr>
        </p:nvSpPr>
        <p:spPr/>
        <p:txBody>
          <a:bodyPr/>
          <a:lstStyle/>
          <a:p>
            <a:fld id="{B1358CED-F4A3-9E46-A729-4F8C7B8A61D6}" type="slidenum">
              <a:rPr lang="en-US" smtClean="0"/>
              <a:t>22</a:t>
            </a:fld>
            <a:endParaRPr lang="en-US"/>
          </a:p>
        </p:txBody>
      </p:sp>
    </p:spTree>
    <p:extLst>
      <p:ext uri="{BB962C8B-B14F-4D97-AF65-F5344CB8AC3E}">
        <p14:creationId xmlns:p14="http://schemas.microsoft.com/office/powerpoint/2010/main" val="391124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formula. You’ll hear more about this in our next session, but what you see up here is the charge you’ve given to develop an updated viable funding model to drive system innovation and regional collaboration.</a:t>
            </a:r>
          </a:p>
          <a:p>
            <a:r>
              <a:rPr lang="en-US" dirty="0"/>
              <a:t>Last week we had a small group planning meeting with a few college presidents, some system office staff, and three national experts to spend some time discussing the NC landscape and what we could learn from funding formula redesign’s in others states. Also, a team of college presidents has been identified who want to engage in this work and Sys OFF staff will be working with them to develop recommendations for funding model changes to bring </a:t>
            </a:r>
            <a:r>
              <a:rPr lang="en-US" dirty="0" err="1"/>
              <a:t>ot</a:t>
            </a:r>
            <a:r>
              <a:rPr lang="en-US" dirty="0"/>
              <a:t> you in Jan / Fen 2024. </a:t>
            </a:r>
          </a:p>
        </p:txBody>
      </p:sp>
      <p:sp>
        <p:nvSpPr>
          <p:cNvPr id="4" name="Slide Number Placeholder 3"/>
          <p:cNvSpPr>
            <a:spLocks noGrp="1"/>
          </p:cNvSpPr>
          <p:nvPr>
            <p:ph type="sldNum" sz="quarter" idx="5"/>
          </p:nvPr>
        </p:nvSpPr>
        <p:spPr/>
        <p:txBody>
          <a:bodyPr/>
          <a:lstStyle/>
          <a:p>
            <a:fld id="{B1358CED-F4A3-9E46-A729-4F8C7B8A61D6}" type="slidenum">
              <a:rPr lang="en-US" smtClean="0"/>
              <a:t>23</a:t>
            </a:fld>
            <a:endParaRPr lang="en-US"/>
          </a:p>
        </p:txBody>
      </p:sp>
    </p:spTree>
    <p:extLst>
      <p:ext uri="{BB962C8B-B14F-4D97-AF65-F5344CB8AC3E}">
        <p14:creationId xmlns:p14="http://schemas.microsoft.com/office/powerpoint/2010/main" val="1871024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Nathan has done an excellent job communicating about this work to the Board and the marketing and communications committee, so I won’t belabor this. The website redesign is in full swing, funding for a marketing plan can carry forward, and this work is on track. </a:t>
            </a:r>
          </a:p>
        </p:txBody>
      </p:sp>
      <p:sp>
        <p:nvSpPr>
          <p:cNvPr id="4" name="Slide Number Placeholder 3"/>
          <p:cNvSpPr>
            <a:spLocks noGrp="1"/>
          </p:cNvSpPr>
          <p:nvPr>
            <p:ph type="sldNum" sz="quarter" idx="5"/>
          </p:nvPr>
        </p:nvSpPr>
        <p:spPr/>
        <p:txBody>
          <a:bodyPr/>
          <a:lstStyle/>
          <a:p>
            <a:fld id="{B1358CED-F4A3-9E46-A729-4F8C7B8A61D6}" type="slidenum">
              <a:rPr lang="en-US" smtClean="0"/>
              <a:t>25</a:t>
            </a:fld>
            <a:endParaRPr lang="en-US"/>
          </a:p>
        </p:txBody>
      </p:sp>
    </p:spTree>
    <p:extLst>
      <p:ext uri="{BB962C8B-B14F-4D97-AF65-F5344CB8AC3E}">
        <p14:creationId xmlns:p14="http://schemas.microsoft.com/office/powerpoint/2010/main" val="416992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role out a </a:t>
            </a:r>
            <a:r>
              <a:rPr lang="en-US" dirty="0" err="1"/>
              <a:t>marketin</a:t>
            </a:r>
            <a:r>
              <a:rPr lang="en-US" dirty="0"/>
              <a:t> </a:t>
            </a:r>
            <a:r>
              <a:rPr lang="en-US" dirty="0" err="1"/>
              <a:t>gplan</a:t>
            </a:r>
            <a:r>
              <a:rPr lang="en-US" dirty="0"/>
              <a:t>, you can se we still need significant financial investment, and we’ll also need to spend significant time engaging with colleges to develop something useful for </a:t>
            </a:r>
            <a:r>
              <a:rPr lang="en-US" dirty="0" err="1"/>
              <a:t>everyong</a:t>
            </a:r>
            <a:r>
              <a:rPr lang="en-US" dirty="0"/>
              <a:t>. </a:t>
            </a:r>
          </a:p>
        </p:txBody>
      </p:sp>
      <p:sp>
        <p:nvSpPr>
          <p:cNvPr id="4" name="Slide Number Placeholder 3"/>
          <p:cNvSpPr>
            <a:spLocks noGrp="1"/>
          </p:cNvSpPr>
          <p:nvPr>
            <p:ph type="sldNum" sz="quarter" idx="5"/>
          </p:nvPr>
        </p:nvSpPr>
        <p:spPr/>
        <p:txBody>
          <a:bodyPr/>
          <a:lstStyle/>
          <a:p>
            <a:fld id="{B1358CED-F4A3-9E46-A729-4F8C7B8A61D6}" type="slidenum">
              <a:rPr lang="en-US" smtClean="0"/>
              <a:t>26</a:t>
            </a:fld>
            <a:endParaRPr lang="en-US"/>
          </a:p>
        </p:txBody>
      </p:sp>
    </p:spTree>
    <p:extLst>
      <p:ext uri="{BB962C8B-B14F-4D97-AF65-F5344CB8AC3E}">
        <p14:creationId xmlns:p14="http://schemas.microsoft.com/office/powerpoint/2010/main" val="1927015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So….I’ve recapped the tactics that you approved for the SO to work on last November. I also want to spend a little time walking through the goals that you’ve outlined for President Cox and the System Office. </a:t>
            </a:r>
          </a:p>
          <a:p>
            <a:r>
              <a:rPr lang="en-US" dirty="0"/>
              <a:t>Because these are not yet finalized, we’ve done some planning on these, but the implementation plans are not as built out as those for the tactics. </a:t>
            </a:r>
          </a:p>
        </p:txBody>
      </p:sp>
      <p:sp>
        <p:nvSpPr>
          <p:cNvPr id="4" name="Slide Number Placeholder 3"/>
          <p:cNvSpPr>
            <a:spLocks noGrp="1"/>
          </p:cNvSpPr>
          <p:nvPr>
            <p:ph type="sldNum" sz="quarter" idx="5"/>
          </p:nvPr>
        </p:nvSpPr>
        <p:spPr/>
        <p:txBody>
          <a:bodyPr/>
          <a:lstStyle/>
          <a:p>
            <a:fld id="{B1358CED-F4A3-9E46-A729-4F8C7B8A61D6}" type="slidenum">
              <a:rPr lang="en-US" smtClean="0"/>
              <a:t>27</a:t>
            </a:fld>
            <a:endParaRPr lang="en-US"/>
          </a:p>
        </p:txBody>
      </p:sp>
    </p:spTree>
    <p:extLst>
      <p:ext uri="{BB962C8B-B14F-4D97-AF65-F5344CB8AC3E}">
        <p14:creationId xmlns:p14="http://schemas.microsoft.com/office/powerpoint/2010/main" val="1303352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4 goals, and you can see alignment between these goals and tactics 8, 9, and 10. </a:t>
            </a:r>
          </a:p>
        </p:txBody>
      </p:sp>
      <p:sp>
        <p:nvSpPr>
          <p:cNvPr id="4" name="Slide Number Placeholder 3"/>
          <p:cNvSpPr>
            <a:spLocks noGrp="1"/>
          </p:cNvSpPr>
          <p:nvPr>
            <p:ph type="sldNum" sz="quarter" idx="5"/>
          </p:nvPr>
        </p:nvSpPr>
        <p:spPr/>
        <p:txBody>
          <a:bodyPr/>
          <a:lstStyle/>
          <a:p>
            <a:fld id="{B1358CED-F4A3-9E46-A729-4F8C7B8A61D6}" type="slidenum">
              <a:rPr lang="en-US" smtClean="0"/>
              <a:t>28</a:t>
            </a:fld>
            <a:endParaRPr lang="en-US"/>
          </a:p>
        </p:txBody>
      </p:sp>
    </p:spTree>
    <p:extLst>
      <p:ext uri="{BB962C8B-B14F-4D97-AF65-F5344CB8AC3E}">
        <p14:creationId xmlns:p14="http://schemas.microsoft.com/office/powerpoint/2010/main" val="1922352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funding formula because it’s already been addressed.</a:t>
            </a:r>
          </a:p>
          <a:p>
            <a:r>
              <a:rPr lang="en-US" dirty="0"/>
              <a:t>The charge here is to develop a framework to support workforce development. A core piece of this work will be conducting a series of </a:t>
            </a:r>
            <a:r>
              <a:rPr lang="en-US" dirty="0" err="1"/>
              <a:t>roundabtles</a:t>
            </a:r>
            <a:r>
              <a:rPr lang="en-US" dirty="0"/>
              <a:t> with business and industry leaders to understand their needs and test ideas. </a:t>
            </a:r>
          </a:p>
        </p:txBody>
      </p:sp>
      <p:sp>
        <p:nvSpPr>
          <p:cNvPr id="4" name="Slide Number Placeholder 3"/>
          <p:cNvSpPr>
            <a:spLocks noGrp="1"/>
          </p:cNvSpPr>
          <p:nvPr>
            <p:ph type="sldNum" sz="quarter" idx="5"/>
          </p:nvPr>
        </p:nvSpPr>
        <p:spPr/>
        <p:txBody>
          <a:bodyPr/>
          <a:lstStyle/>
          <a:p>
            <a:fld id="{B1358CED-F4A3-9E46-A729-4F8C7B8A61D6}" type="slidenum">
              <a:rPr lang="en-US" smtClean="0"/>
              <a:t>29</a:t>
            </a:fld>
            <a:endParaRPr lang="en-US"/>
          </a:p>
        </p:txBody>
      </p:sp>
    </p:spTree>
    <p:extLst>
      <p:ext uri="{BB962C8B-B14F-4D97-AF65-F5344CB8AC3E}">
        <p14:creationId xmlns:p14="http://schemas.microsoft.com/office/powerpoint/2010/main" val="324532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hear more about the challenges of rural colleges this afternoon, but we’ve got at least 42 out of 58 colleges defined as rural and some key challenges to address. Dr. Merritt and I have connected with Dr. Laura Ullrich at the Federal Reserve Bank of Richmond and this is a critical issue for them. Also, the Belk Center has been convening 10 rural colleges and we’ll learn more about that later today. </a:t>
            </a:r>
          </a:p>
        </p:txBody>
      </p:sp>
      <p:sp>
        <p:nvSpPr>
          <p:cNvPr id="4" name="Slide Number Placeholder 3"/>
          <p:cNvSpPr>
            <a:spLocks noGrp="1"/>
          </p:cNvSpPr>
          <p:nvPr>
            <p:ph type="sldNum" sz="quarter" idx="5"/>
          </p:nvPr>
        </p:nvSpPr>
        <p:spPr/>
        <p:txBody>
          <a:bodyPr/>
          <a:lstStyle/>
          <a:p>
            <a:fld id="{B1358CED-F4A3-9E46-A729-4F8C7B8A61D6}" type="slidenum">
              <a:rPr lang="en-US" smtClean="0"/>
              <a:t>30</a:t>
            </a:fld>
            <a:endParaRPr lang="en-US"/>
          </a:p>
        </p:txBody>
      </p:sp>
    </p:spTree>
    <p:extLst>
      <p:ext uri="{BB962C8B-B14F-4D97-AF65-F5344CB8AC3E}">
        <p14:creationId xmlns:p14="http://schemas.microsoft.com/office/powerpoint/2010/main" val="293915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2 is focused on system office structure, leadership development, culture and engagement. A lot of this is grounded in the Campus Work recommendations. Because there is a lot here, I’ve broken it out into 2A, B, and C.</a:t>
            </a:r>
          </a:p>
          <a:p>
            <a:r>
              <a:rPr lang="en-US" dirty="0"/>
              <a:t>A is focused on the leadership team. We’re fully staffed now, but the charge is to focus on continued development of the team. </a:t>
            </a:r>
          </a:p>
        </p:txBody>
      </p:sp>
      <p:sp>
        <p:nvSpPr>
          <p:cNvPr id="4" name="Slide Number Placeholder 3"/>
          <p:cNvSpPr>
            <a:spLocks noGrp="1"/>
          </p:cNvSpPr>
          <p:nvPr>
            <p:ph type="sldNum" sz="quarter" idx="5"/>
          </p:nvPr>
        </p:nvSpPr>
        <p:spPr/>
        <p:txBody>
          <a:bodyPr/>
          <a:lstStyle/>
          <a:p>
            <a:fld id="{B1358CED-F4A3-9E46-A729-4F8C7B8A61D6}" type="slidenum">
              <a:rPr lang="en-US" smtClean="0"/>
              <a:t>31</a:t>
            </a:fld>
            <a:endParaRPr lang="en-US"/>
          </a:p>
        </p:txBody>
      </p:sp>
    </p:spTree>
    <p:extLst>
      <p:ext uri="{BB962C8B-B14F-4D97-AF65-F5344CB8AC3E}">
        <p14:creationId xmlns:p14="http://schemas.microsoft.com/office/powerpoint/2010/main" val="283887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dashboard lists the ten tactics (two workforce tactics were consolidated into Apprenticeship Expansion, and two funding formula tactics were consolidated into tactic 9, update to funding formula). What you see outlined on top are the steps in moving from the tactics as approved by the board to actually having clear plans….identifying the leads, identifying the core team, developing the scope of work, developing a detailed project plan, and then moving to committee for approval. We’ve moved 9 of the 10 through this process. The funding formula work has had a lot of recent movement, but has not been scoped out in detail yet. </a:t>
            </a:r>
          </a:p>
          <a:p>
            <a:r>
              <a:rPr lang="en-US" dirty="0"/>
              <a:t>What this has looked like is at least 3, and up to 5 or more meetings on each tactic. Alex Doles has coordinated and participated in all of this, I’ve been in many of them, and we’ve had outside support from a contractor, John Cornwell, who is experienced with strategic plan implementation and project management. </a:t>
            </a:r>
          </a:p>
        </p:txBody>
      </p:sp>
      <p:sp>
        <p:nvSpPr>
          <p:cNvPr id="4" name="Slide Number Placeholder 3"/>
          <p:cNvSpPr>
            <a:spLocks noGrp="1"/>
          </p:cNvSpPr>
          <p:nvPr>
            <p:ph type="sldNum" sz="quarter" idx="5"/>
          </p:nvPr>
        </p:nvSpPr>
        <p:spPr/>
        <p:txBody>
          <a:bodyPr/>
          <a:lstStyle/>
          <a:p>
            <a:fld id="{B1358CED-F4A3-9E46-A729-4F8C7B8A61D6}" type="slidenum">
              <a:rPr lang="en-US" smtClean="0"/>
              <a:t>4</a:t>
            </a:fld>
            <a:endParaRPr lang="en-US"/>
          </a:p>
        </p:txBody>
      </p:sp>
    </p:spTree>
    <p:extLst>
      <p:ext uri="{BB962C8B-B14F-4D97-AF65-F5344CB8AC3E}">
        <p14:creationId xmlns:p14="http://schemas.microsoft.com/office/powerpoint/2010/main" val="968313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2B is focused on aligning the organization, reviewing risk assessment, advancing IT work (ERP). This work is in motion, though we haven’t scoped it out to the same level of detail as the tactics. </a:t>
            </a:r>
          </a:p>
        </p:txBody>
      </p:sp>
      <p:sp>
        <p:nvSpPr>
          <p:cNvPr id="4" name="Slide Number Placeholder 3"/>
          <p:cNvSpPr>
            <a:spLocks noGrp="1"/>
          </p:cNvSpPr>
          <p:nvPr>
            <p:ph type="sldNum" sz="quarter" idx="5"/>
          </p:nvPr>
        </p:nvSpPr>
        <p:spPr/>
        <p:txBody>
          <a:bodyPr/>
          <a:lstStyle/>
          <a:p>
            <a:fld id="{B1358CED-F4A3-9E46-A729-4F8C7B8A61D6}" type="slidenum">
              <a:rPr lang="en-US" smtClean="0"/>
              <a:t>32</a:t>
            </a:fld>
            <a:endParaRPr lang="en-US"/>
          </a:p>
        </p:txBody>
      </p:sp>
    </p:spTree>
    <p:extLst>
      <p:ext uri="{BB962C8B-B14F-4D97-AF65-F5344CB8AC3E}">
        <p14:creationId xmlns:p14="http://schemas.microsoft.com/office/powerpoint/2010/main" val="1077612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2C – Culture and engagement. We can develop a climate survey internally or externally. The second part is focused on initiatives to support innovation and collaboration, especially across divisions. </a:t>
            </a:r>
          </a:p>
        </p:txBody>
      </p:sp>
      <p:sp>
        <p:nvSpPr>
          <p:cNvPr id="4" name="Slide Number Placeholder 3"/>
          <p:cNvSpPr>
            <a:spLocks noGrp="1"/>
          </p:cNvSpPr>
          <p:nvPr>
            <p:ph type="sldNum" sz="quarter" idx="5"/>
          </p:nvPr>
        </p:nvSpPr>
        <p:spPr/>
        <p:txBody>
          <a:bodyPr/>
          <a:lstStyle/>
          <a:p>
            <a:fld id="{B1358CED-F4A3-9E46-A729-4F8C7B8A61D6}" type="slidenum">
              <a:rPr lang="en-US" smtClean="0"/>
              <a:t>33</a:t>
            </a:fld>
            <a:endParaRPr lang="en-US"/>
          </a:p>
        </p:txBody>
      </p:sp>
    </p:spTree>
    <p:extLst>
      <p:ext uri="{BB962C8B-B14F-4D97-AF65-F5344CB8AC3E}">
        <p14:creationId xmlns:p14="http://schemas.microsoft.com/office/powerpoint/2010/main" val="59604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3 – engage critical constituencies. I believe Dr. Cox has already engaged with each of these groups in his first 100 days. </a:t>
            </a:r>
          </a:p>
        </p:txBody>
      </p:sp>
      <p:sp>
        <p:nvSpPr>
          <p:cNvPr id="4" name="Slide Number Placeholder 3"/>
          <p:cNvSpPr>
            <a:spLocks noGrp="1"/>
          </p:cNvSpPr>
          <p:nvPr>
            <p:ph type="sldNum" sz="quarter" idx="5"/>
          </p:nvPr>
        </p:nvSpPr>
        <p:spPr/>
        <p:txBody>
          <a:bodyPr/>
          <a:lstStyle/>
          <a:p>
            <a:fld id="{B1358CED-F4A3-9E46-A729-4F8C7B8A61D6}" type="slidenum">
              <a:rPr lang="en-US" smtClean="0"/>
              <a:t>34</a:t>
            </a:fld>
            <a:endParaRPr lang="en-US"/>
          </a:p>
        </p:txBody>
      </p:sp>
    </p:spTree>
    <p:extLst>
      <p:ext uri="{BB962C8B-B14F-4D97-AF65-F5344CB8AC3E}">
        <p14:creationId xmlns:p14="http://schemas.microsoft.com/office/powerpoint/2010/main" val="3813403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Aligned with Tactic 10</a:t>
            </a:r>
          </a:p>
          <a:p>
            <a:r>
              <a:rPr lang="en-US" sz="1200" dirty="0"/>
              <a:t>$3M in matching funds needed</a:t>
            </a:r>
          </a:p>
          <a:p>
            <a:endParaRPr lang="en-US" dirty="0"/>
          </a:p>
        </p:txBody>
      </p:sp>
      <p:sp>
        <p:nvSpPr>
          <p:cNvPr id="4" name="Slide Number Placeholder 3"/>
          <p:cNvSpPr>
            <a:spLocks noGrp="1"/>
          </p:cNvSpPr>
          <p:nvPr>
            <p:ph type="sldNum" sz="quarter" idx="5"/>
          </p:nvPr>
        </p:nvSpPr>
        <p:spPr/>
        <p:txBody>
          <a:bodyPr/>
          <a:lstStyle/>
          <a:p>
            <a:fld id="{B1358CED-F4A3-9E46-A729-4F8C7B8A61D6}" type="slidenum">
              <a:rPr lang="en-US" smtClean="0"/>
              <a:t>35</a:t>
            </a:fld>
            <a:endParaRPr lang="en-US"/>
          </a:p>
        </p:txBody>
      </p:sp>
    </p:spTree>
    <p:extLst>
      <p:ext uri="{BB962C8B-B14F-4D97-AF65-F5344CB8AC3E}">
        <p14:creationId xmlns:p14="http://schemas.microsoft.com/office/powerpoint/2010/main" val="4015965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up for discussion from here. These are the needs identified for the tactics. We’ve done some preliminary work looking at the President’s Goals. Once those are approved by the Board, we can do additional work. This list does not include the ERP. As you can see there’s a lot here.</a:t>
            </a:r>
          </a:p>
          <a:p>
            <a:r>
              <a:rPr lang="en-US"/>
              <a:t>Discussion?</a:t>
            </a:r>
            <a:endParaRPr lang="en-US" dirty="0"/>
          </a:p>
        </p:txBody>
      </p:sp>
      <p:sp>
        <p:nvSpPr>
          <p:cNvPr id="4" name="Slide Number Placeholder 3"/>
          <p:cNvSpPr>
            <a:spLocks noGrp="1"/>
          </p:cNvSpPr>
          <p:nvPr>
            <p:ph type="sldNum" sz="quarter" idx="5"/>
          </p:nvPr>
        </p:nvSpPr>
        <p:spPr/>
        <p:txBody>
          <a:bodyPr/>
          <a:lstStyle/>
          <a:p>
            <a:fld id="{B1358CED-F4A3-9E46-A729-4F8C7B8A61D6}" type="slidenum">
              <a:rPr lang="en-US" smtClean="0"/>
              <a:t>36</a:t>
            </a:fld>
            <a:endParaRPr lang="en-US"/>
          </a:p>
        </p:txBody>
      </p:sp>
    </p:spTree>
    <p:extLst>
      <p:ext uri="{BB962C8B-B14F-4D97-AF65-F5344CB8AC3E}">
        <p14:creationId xmlns:p14="http://schemas.microsoft.com/office/powerpoint/2010/main" val="349809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statis dashboard. This is the type of information we can provide to the Board at regular intervals so that you can, in a glance, see what the status of the work is. The categories are on track (everything is going according to plan), delayed/recovering (timeline has slipped, but is being resolved), at risk (the tactic has hit a barrier or needs a critical resource), or on hold. The two that are yellow are apprenticeship expansion and funding formula. Apprenticeship Expansion is delayed because we needed to manage some leadership transitions (welcome John) and pivot from what we’d planned to focus on to something that showed more promise and opportunity. Funding formula work was originally on hold pending the conclusion of legislative session and having a budget. That’s obviously still up in the air, but we’ve started to move forward now that we’ve got Dr. Price on board, plus direction from the Board and engagement from the presidents. So, yellow is not always bad, I </a:t>
            </a:r>
            <a:r>
              <a:rPr lang="en-US" dirty="0" err="1"/>
              <a:t>tjust</a:t>
            </a:r>
            <a:r>
              <a:rPr lang="en-US" dirty="0"/>
              <a:t> means we’ve had to adapt to changing circumstances. </a:t>
            </a:r>
          </a:p>
        </p:txBody>
      </p:sp>
      <p:sp>
        <p:nvSpPr>
          <p:cNvPr id="4" name="Slide Number Placeholder 3"/>
          <p:cNvSpPr>
            <a:spLocks noGrp="1"/>
          </p:cNvSpPr>
          <p:nvPr>
            <p:ph type="sldNum" sz="quarter" idx="5"/>
          </p:nvPr>
        </p:nvSpPr>
        <p:spPr/>
        <p:txBody>
          <a:bodyPr/>
          <a:lstStyle/>
          <a:p>
            <a:fld id="{B1358CED-F4A3-9E46-A729-4F8C7B8A61D6}" type="slidenum">
              <a:rPr lang="en-US" smtClean="0"/>
              <a:t>5</a:t>
            </a:fld>
            <a:endParaRPr lang="en-US"/>
          </a:p>
        </p:txBody>
      </p:sp>
    </p:spTree>
    <p:extLst>
      <p:ext uri="{BB962C8B-B14F-4D97-AF65-F5344CB8AC3E}">
        <p14:creationId xmlns:p14="http://schemas.microsoft.com/office/powerpoint/2010/main" val="163874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been working to scope out all of this work, it’s been important to differentiate between ongoing regular work (run state) and new work or projects that we are building. All tactics need to be new projects, new work, with timelines so that we’ll know when the work has been completed and we can acknowledge what we’ve accomplished and then move onto whatever the next project is. </a:t>
            </a:r>
          </a:p>
        </p:txBody>
      </p:sp>
      <p:sp>
        <p:nvSpPr>
          <p:cNvPr id="4" name="Slide Number Placeholder 3"/>
          <p:cNvSpPr>
            <a:spLocks noGrp="1"/>
          </p:cNvSpPr>
          <p:nvPr>
            <p:ph type="sldNum" sz="quarter" idx="5"/>
          </p:nvPr>
        </p:nvSpPr>
        <p:spPr/>
        <p:txBody>
          <a:bodyPr/>
          <a:lstStyle/>
          <a:p>
            <a:fld id="{B1358CED-F4A3-9E46-A729-4F8C7B8A61D6}" type="slidenum">
              <a:rPr lang="en-US" smtClean="0"/>
              <a:t>6</a:t>
            </a:fld>
            <a:endParaRPr lang="en-US"/>
          </a:p>
        </p:txBody>
      </p:sp>
    </p:spTree>
    <p:extLst>
      <p:ext uri="{BB962C8B-B14F-4D97-AF65-F5344CB8AC3E}">
        <p14:creationId xmlns:p14="http://schemas.microsoft.com/office/powerpoint/2010/main" val="185376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way I’ve organized this information is to present each tactic on two slides. Slide 1 shows you who is in charge (Alex in this case), what the project goal is, how it connects to the strategic plan, what the KPIs are (what do we expect to move over time if we are successful), and what has been accomplished to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know, increasing faculty and staff salaries has been central to our legislative request. There have been salary increases in previous years, but not at the level requested. This session is still unknown. </a:t>
            </a:r>
          </a:p>
          <a:p>
            <a:endParaRPr lang="en-US" dirty="0"/>
          </a:p>
        </p:txBody>
      </p:sp>
      <p:sp>
        <p:nvSpPr>
          <p:cNvPr id="4" name="Slide Number Placeholder 3"/>
          <p:cNvSpPr>
            <a:spLocks noGrp="1"/>
          </p:cNvSpPr>
          <p:nvPr>
            <p:ph type="sldNum" sz="quarter" idx="5"/>
          </p:nvPr>
        </p:nvSpPr>
        <p:spPr/>
        <p:txBody>
          <a:bodyPr/>
          <a:lstStyle/>
          <a:p>
            <a:fld id="{B1358CED-F4A3-9E46-A729-4F8C7B8A61D6}" type="slidenum">
              <a:rPr lang="en-US" smtClean="0"/>
              <a:t>7</a:t>
            </a:fld>
            <a:endParaRPr lang="en-US"/>
          </a:p>
        </p:txBody>
      </p:sp>
    </p:spTree>
    <p:extLst>
      <p:ext uri="{BB962C8B-B14F-4D97-AF65-F5344CB8AC3E}">
        <p14:creationId xmlns:p14="http://schemas.microsoft.com/office/powerpoint/2010/main" val="321140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slide…where are we going? The table lists deliverables or next steps, when they are due, their status (on track, delayed, at risk, not started in grey, completed or on ho), resources needed in three categories (money, staff capacity, and stakeholder engagement), and key roles for the Board. </a:t>
            </a:r>
          </a:p>
          <a:p>
            <a:r>
              <a:rPr lang="en-US" dirty="0"/>
              <a:t>I don’t plan to go into detail on each deliverable, but please ask questions if you have them.</a:t>
            </a:r>
          </a:p>
          <a:p>
            <a:r>
              <a:rPr lang="en-US" dirty="0"/>
              <a:t>Looking at resources, we’ve requested $86.8M for faculty and staff salaries. The other biggest resources is time and stakeholder engagement. Identifying the strategy for 24 and 25 will take time and significant engagement with partners (presidents, employers, </a:t>
            </a:r>
            <a:r>
              <a:rPr lang="en-US" dirty="0" err="1"/>
              <a:t>etc</a:t>
            </a:r>
            <a:r>
              <a:rPr lang="en-US" dirty="0"/>
              <a:t>).</a:t>
            </a:r>
          </a:p>
          <a:p>
            <a:r>
              <a:rPr lang="en-US" dirty="0"/>
              <a:t>I’ve tried to clarify as well what the key asks of Board members are for each tactic. Key board roles here are advocacy, and using your contacts to engage employer partners in advocacy. </a:t>
            </a:r>
          </a:p>
        </p:txBody>
      </p:sp>
      <p:sp>
        <p:nvSpPr>
          <p:cNvPr id="4" name="Slide Number Placeholder 3"/>
          <p:cNvSpPr>
            <a:spLocks noGrp="1"/>
          </p:cNvSpPr>
          <p:nvPr>
            <p:ph type="sldNum" sz="quarter" idx="5"/>
          </p:nvPr>
        </p:nvSpPr>
        <p:spPr/>
        <p:txBody>
          <a:bodyPr/>
          <a:lstStyle/>
          <a:p>
            <a:fld id="{B1358CED-F4A3-9E46-A729-4F8C7B8A61D6}" type="slidenum">
              <a:rPr lang="en-US" smtClean="0"/>
              <a:t>8</a:t>
            </a:fld>
            <a:endParaRPr lang="en-US"/>
          </a:p>
        </p:txBody>
      </p:sp>
    </p:spTree>
    <p:extLst>
      <p:ext uri="{BB962C8B-B14F-4D97-AF65-F5344CB8AC3E}">
        <p14:creationId xmlns:p14="http://schemas.microsoft.com/office/powerpoint/2010/main" val="78098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Tactic 2 is focused on supporting the overall strategy of increasing faculty and staff recruitment and retention. This work is led by Tawanda and is focused on establishing a statewide HR association to support them and to serve as a venue for sharing resources and strategies. To date, Tawanda and team have surveyed HR directors and analyzed the data, established </a:t>
            </a:r>
            <a:r>
              <a:rPr lang="en-US" dirty="0" err="1"/>
              <a:t>strucute</a:t>
            </a:r>
            <a:r>
              <a:rPr lang="en-US" dirty="0"/>
              <a:t>, goals, and vision, started monthly HR Director calls, and are piloting a professional development training next month. </a:t>
            </a:r>
          </a:p>
        </p:txBody>
      </p:sp>
      <p:sp>
        <p:nvSpPr>
          <p:cNvPr id="4" name="Slide Number Placeholder 3"/>
          <p:cNvSpPr>
            <a:spLocks noGrp="1"/>
          </p:cNvSpPr>
          <p:nvPr>
            <p:ph type="sldNum" sz="quarter" idx="5"/>
          </p:nvPr>
        </p:nvSpPr>
        <p:spPr/>
        <p:txBody>
          <a:bodyPr/>
          <a:lstStyle/>
          <a:p>
            <a:fld id="{B1358CED-F4A3-9E46-A729-4F8C7B8A61D6}" type="slidenum">
              <a:rPr lang="en-US" smtClean="0"/>
              <a:t>9</a:t>
            </a:fld>
            <a:endParaRPr lang="en-US"/>
          </a:p>
        </p:txBody>
      </p:sp>
    </p:spTree>
    <p:extLst>
      <p:ext uri="{BB962C8B-B14F-4D97-AF65-F5344CB8AC3E}">
        <p14:creationId xmlns:p14="http://schemas.microsoft.com/office/powerpoint/2010/main" val="10610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need here is consistent stakeholder engagement. I know that HR directors are in demand positions and that colleges are experiencing turnover (Wake Tech). We have some funding budgeted to support this work, and if we need additional resources, we would look to the Board to assist in advocating or secure additional resources. </a:t>
            </a:r>
          </a:p>
        </p:txBody>
      </p:sp>
      <p:sp>
        <p:nvSpPr>
          <p:cNvPr id="4" name="Slide Number Placeholder 3"/>
          <p:cNvSpPr>
            <a:spLocks noGrp="1"/>
          </p:cNvSpPr>
          <p:nvPr>
            <p:ph type="sldNum" sz="quarter" idx="5"/>
          </p:nvPr>
        </p:nvSpPr>
        <p:spPr/>
        <p:txBody>
          <a:bodyPr/>
          <a:lstStyle/>
          <a:p>
            <a:fld id="{B1358CED-F4A3-9E46-A729-4F8C7B8A61D6}" type="slidenum">
              <a:rPr lang="en-US" smtClean="0"/>
              <a:t>10</a:t>
            </a:fld>
            <a:endParaRPr lang="en-US"/>
          </a:p>
        </p:txBody>
      </p:sp>
    </p:spTree>
    <p:extLst>
      <p:ext uri="{BB962C8B-B14F-4D97-AF65-F5344CB8AC3E}">
        <p14:creationId xmlns:p14="http://schemas.microsoft.com/office/powerpoint/2010/main" val="323900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3419A-0A88-BF4C-47EB-6D7970520A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73628-4A90-97F5-DADF-629F73D32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83C2AA-ED2E-4466-4F80-3256D238FCCE}"/>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5" name="Footer Placeholder 4">
            <a:extLst>
              <a:ext uri="{FF2B5EF4-FFF2-40B4-BE49-F238E27FC236}">
                <a16:creationId xmlns:a16="http://schemas.microsoft.com/office/drawing/2014/main" id="{40071A7C-02EE-719A-F4FF-E10A82515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4D1FB-AACD-9537-0DFC-FD46FCD4C57B}"/>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19226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2BE5-23EF-416D-08DF-41B25CAAE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B72E7A-D5DB-EA1C-2831-4E9C0CA11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2E02A-B09B-DF09-C068-07CFB54297B3}"/>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5" name="Footer Placeholder 4">
            <a:extLst>
              <a:ext uri="{FF2B5EF4-FFF2-40B4-BE49-F238E27FC236}">
                <a16:creationId xmlns:a16="http://schemas.microsoft.com/office/drawing/2014/main" id="{980BA7B0-7ADB-0791-FE33-D2034B67C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52B34-5692-BD80-2185-F21A809D774A}"/>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341421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CCE5FE-C1D4-DED5-7603-9695E38E74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0A35D-FFFA-810B-CC0B-F1F56EC129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D3DAA-44A1-5301-B793-4963F9E5B333}"/>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5" name="Footer Placeholder 4">
            <a:extLst>
              <a:ext uri="{FF2B5EF4-FFF2-40B4-BE49-F238E27FC236}">
                <a16:creationId xmlns:a16="http://schemas.microsoft.com/office/drawing/2014/main" id="{C7F9B2A5-358C-985D-7787-8DF236094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00D45-AC50-C5FC-9052-B1264EA87C17}"/>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38132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AC67-6CD4-B753-14CD-BDD8B0415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04573-8838-9F07-64EC-7717CEAE4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D9E9-6BF2-88AB-13D7-2FA15F43E6E7}"/>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5" name="Footer Placeholder 4">
            <a:extLst>
              <a:ext uri="{FF2B5EF4-FFF2-40B4-BE49-F238E27FC236}">
                <a16:creationId xmlns:a16="http://schemas.microsoft.com/office/drawing/2014/main" id="{DB381DF6-3908-90F8-68E0-6222BA312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62296-99DD-964D-5901-775A6DDEEDBE}"/>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326213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18CE-9511-AEE8-B41E-22E1E838DC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499769-5BAB-8238-1E46-5B1186F91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5333E-74D9-2852-FD31-D419AAD7E8F4}"/>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5" name="Footer Placeholder 4">
            <a:extLst>
              <a:ext uri="{FF2B5EF4-FFF2-40B4-BE49-F238E27FC236}">
                <a16:creationId xmlns:a16="http://schemas.microsoft.com/office/drawing/2014/main" id="{CBABE858-B9CE-CD0D-072D-EC3BA6589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D6BC8-B212-FF55-AF43-92718AF30D3B}"/>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206560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DFA3-50B2-D3D3-493D-709BFB6E4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D00BE-103F-9D6D-C4DD-D0EE08489F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DE932-5E99-2E8F-8194-663EE4B98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B0C6A-4F14-3221-4A54-1B734BFF6B66}"/>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6" name="Footer Placeholder 5">
            <a:extLst>
              <a:ext uri="{FF2B5EF4-FFF2-40B4-BE49-F238E27FC236}">
                <a16:creationId xmlns:a16="http://schemas.microsoft.com/office/drawing/2014/main" id="{A216C814-6909-D5DE-8FE2-ADBA8367D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AAD9E-5536-BCA1-D797-1A176BAF06D9}"/>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13321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01EC-EEDE-E8D4-B6AD-34B98C335E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216A0B-98D7-BA7B-1DB2-399E6F96E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2F905-3713-1C65-3373-93E2B1E361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80C4C9-4102-D955-B376-9391EF296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8F0FC-42EA-AD27-8AED-01E9527CA5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EE957-7946-4F17-F048-BC55A1724F47}"/>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8" name="Footer Placeholder 7">
            <a:extLst>
              <a:ext uri="{FF2B5EF4-FFF2-40B4-BE49-F238E27FC236}">
                <a16:creationId xmlns:a16="http://schemas.microsoft.com/office/drawing/2014/main" id="{4A03BD26-1E9B-3BFA-AB69-93C940B00D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7B775E-C92C-5350-4581-718E52D0598D}"/>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166812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88AE-1481-879D-4F1D-9F4B9D8699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6EBC52-40F7-C2F2-DE06-82361776DF5C}"/>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4" name="Footer Placeholder 3">
            <a:extLst>
              <a:ext uri="{FF2B5EF4-FFF2-40B4-BE49-F238E27FC236}">
                <a16:creationId xmlns:a16="http://schemas.microsoft.com/office/drawing/2014/main" id="{1D2E490D-36D7-96DB-7C20-F7DABB114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CB2DD-485D-C529-4F63-CC10EBC5E734}"/>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426189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A8A2C-3409-460B-CE35-21AF7B205822}"/>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3" name="Footer Placeholder 2">
            <a:extLst>
              <a:ext uri="{FF2B5EF4-FFF2-40B4-BE49-F238E27FC236}">
                <a16:creationId xmlns:a16="http://schemas.microsoft.com/office/drawing/2014/main" id="{358D9AD3-070D-F3A9-15D2-F6EDF256B6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56CA96-F86A-4654-48AC-9D96F361EA96}"/>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35224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13BC-C668-8981-3378-9430EEA91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C04CE-0E7E-A019-4595-8EC9550CB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FD65D-F903-4CDE-0963-F1DC4FED1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2D5E4-47BE-205F-E2B2-B86D704DB462}"/>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6" name="Footer Placeholder 5">
            <a:extLst>
              <a:ext uri="{FF2B5EF4-FFF2-40B4-BE49-F238E27FC236}">
                <a16:creationId xmlns:a16="http://schemas.microsoft.com/office/drawing/2014/main" id="{8789DC2C-4177-02ED-9ED4-E48260FDE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855C6-A3CC-1E36-74CD-1D38AC7907B0}"/>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188775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8F2F-1E37-75DA-A45E-93C67C417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86D227-5167-34DB-1AFD-5D7A08949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45D39-2B3A-1229-5884-7371DA46C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B923E-1DC0-FF21-0654-6CDDFC2FAFD6}"/>
              </a:ext>
            </a:extLst>
          </p:cNvPr>
          <p:cNvSpPr>
            <a:spLocks noGrp="1"/>
          </p:cNvSpPr>
          <p:nvPr>
            <p:ph type="dt" sz="half" idx="10"/>
          </p:nvPr>
        </p:nvSpPr>
        <p:spPr/>
        <p:txBody>
          <a:bodyPr/>
          <a:lstStyle/>
          <a:p>
            <a:fld id="{712E4F44-0927-45AB-AD89-1BEA3EA3B277}" type="datetimeFigureOut">
              <a:rPr lang="en-US" smtClean="0"/>
              <a:t>9/12/2023</a:t>
            </a:fld>
            <a:endParaRPr lang="en-US"/>
          </a:p>
        </p:txBody>
      </p:sp>
      <p:sp>
        <p:nvSpPr>
          <p:cNvPr id="6" name="Footer Placeholder 5">
            <a:extLst>
              <a:ext uri="{FF2B5EF4-FFF2-40B4-BE49-F238E27FC236}">
                <a16:creationId xmlns:a16="http://schemas.microsoft.com/office/drawing/2014/main" id="{91375E38-2EEF-A925-DFEF-B8BF94687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F50B1-816C-FDB5-8290-40C6C1987DB2}"/>
              </a:ext>
            </a:extLst>
          </p:cNvPr>
          <p:cNvSpPr>
            <a:spLocks noGrp="1"/>
          </p:cNvSpPr>
          <p:nvPr>
            <p:ph type="sldNum" sz="quarter" idx="12"/>
          </p:nvPr>
        </p:nvSpPr>
        <p:spPr/>
        <p:txBody>
          <a:bodyPr/>
          <a:lstStyle/>
          <a:p>
            <a:fld id="{96D20832-5744-4995-9352-BFF19863AF27}" type="slidenum">
              <a:rPr lang="en-US" smtClean="0"/>
              <a:t>‹#›</a:t>
            </a:fld>
            <a:endParaRPr lang="en-US"/>
          </a:p>
        </p:txBody>
      </p:sp>
    </p:spTree>
    <p:extLst>
      <p:ext uri="{BB962C8B-B14F-4D97-AF65-F5344CB8AC3E}">
        <p14:creationId xmlns:p14="http://schemas.microsoft.com/office/powerpoint/2010/main" val="322536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99039-3EF8-9461-4CCF-48E45FB28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215B3-EBF8-3B94-7165-F5BF2EB5A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1EA69-C046-EDF9-D6CC-A648AC215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E4F44-0927-45AB-AD89-1BEA3EA3B277}" type="datetimeFigureOut">
              <a:rPr lang="en-US" smtClean="0"/>
              <a:t>9/12/2023</a:t>
            </a:fld>
            <a:endParaRPr lang="en-US"/>
          </a:p>
        </p:txBody>
      </p:sp>
      <p:sp>
        <p:nvSpPr>
          <p:cNvPr id="5" name="Footer Placeholder 4">
            <a:extLst>
              <a:ext uri="{FF2B5EF4-FFF2-40B4-BE49-F238E27FC236}">
                <a16:creationId xmlns:a16="http://schemas.microsoft.com/office/drawing/2014/main" id="{3036BE45-A2EF-22EE-3F32-C04BBE0F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5FF3B-AB35-FA7A-A179-419D94B53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20832-5744-4995-9352-BFF19863AF27}" type="slidenum">
              <a:rPr lang="en-US" smtClean="0"/>
              <a:t>‹#›</a:t>
            </a:fld>
            <a:endParaRPr lang="en-US"/>
          </a:p>
        </p:txBody>
      </p:sp>
    </p:spTree>
    <p:extLst>
      <p:ext uri="{BB962C8B-B14F-4D97-AF65-F5344CB8AC3E}">
        <p14:creationId xmlns:p14="http://schemas.microsoft.com/office/powerpoint/2010/main" val="46714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www.nccommunitycolleges.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0_CBD3CB82.xml"/><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D98104E-F8AA-D058-302C-EDB655744BE2}"/>
              </a:ext>
            </a:extLst>
          </p:cNvPr>
          <p:cNvGrpSpPr>
            <a:grpSpLocks noGrp="1" noUngrp="1" noRot="1" noMove="1" noResize="1"/>
          </p:cNvGrpSpPr>
          <p:nvPr/>
        </p:nvGrpSpPr>
        <p:grpSpPr>
          <a:xfrm>
            <a:off x="0" y="-1"/>
            <a:ext cx="5826508" cy="6858000"/>
            <a:chOff x="0" y="-1"/>
            <a:chExt cx="5826508" cy="6858000"/>
          </a:xfrm>
        </p:grpSpPr>
        <p:sp>
          <p:nvSpPr>
            <p:cNvPr id="5" name="Parallelogram 4">
              <a:extLst>
                <a:ext uri="{FF2B5EF4-FFF2-40B4-BE49-F238E27FC236}">
                  <a16:creationId xmlns:a16="http://schemas.microsoft.com/office/drawing/2014/main" id="{2CCDE901-7BC0-BC78-B472-47A7B6558921}"/>
                </a:ext>
              </a:extLst>
            </p:cNvPr>
            <p:cNvSpPr>
              <a:spLocks noGrp="1" noRot="1" noMove="1" noResize="1" noEditPoints="1" noAdjustHandles="1" noChangeArrowheads="1" noChangeShapeType="1"/>
            </p:cNvSpPr>
            <p:nvPr/>
          </p:nvSpPr>
          <p:spPr>
            <a:xfrm flipV="1">
              <a:off x="2079601" y="-1"/>
              <a:ext cx="3746907" cy="6858000"/>
            </a:xfrm>
            <a:prstGeom prst="parallelogram">
              <a:avLst>
                <a:gd name="adj" fmla="val 47228"/>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45A1CFE1-92B4-ACA3-5FDD-5BA85C00B157}"/>
                </a:ext>
              </a:extLst>
            </p:cNvPr>
            <p:cNvSpPr>
              <a:spLocks noGrp="1" noRot="1" noMove="1" noResize="1" noEditPoints="1" noAdjustHandles="1" noChangeArrowheads="1" noChangeShapeType="1"/>
            </p:cNvSpPr>
            <p:nvPr/>
          </p:nvSpPr>
          <p:spPr>
            <a:xfrm flipV="1">
              <a:off x="911329" y="-1"/>
              <a:ext cx="4266387" cy="6858000"/>
            </a:xfrm>
            <a:prstGeom prst="parallelogram">
              <a:avLst>
                <a:gd name="adj" fmla="val 40699"/>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793050-23FF-7401-3A76-BE7A5D127140}"/>
                </a:ext>
              </a:extLst>
            </p:cNvPr>
            <p:cNvSpPr>
              <a:spLocks noGrp="1" noRot="1" noMove="1" noResize="1" noEditPoints="1" noAdjustHandles="1" noChangeArrowheads="1" noChangeShapeType="1"/>
            </p:cNvSpPr>
            <p:nvPr/>
          </p:nvSpPr>
          <p:spPr>
            <a:xfrm flipV="1">
              <a:off x="0" y="-1"/>
              <a:ext cx="3416411" cy="6858000"/>
            </a:xfrm>
            <a:prstGeom prst="rect">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E180EB-54C7-2C0E-71B1-2347076D1472}"/>
              </a:ext>
            </a:extLst>
          </p:cNvPr>
          <p:cNvSpPr>
            <a:spLocks noGrp="1" noRot="1" noMove="1" noResize="1" noEditPoints="1" noAdjustHandles="1" noChangeArrowheads="1" noChangeShapeType="1"/>
          </p:cNvSpPr>
          <p:nvPr>
            <p:ph type="title"/>
          </p:nvPr>
        </p:nvSpPr>
        <p:spPr>
          <a:xfrm>
            <a:off x="5294684" y="2826469"/>
            <a:ext cx="6046500" cy="1205059"/>
          </a:xfrm>
        </p:spPr>
        <p:txBody>
          <a:bodyPr>
            <a:normAutofit fontScale="90000"/>
          </a:bodyPr>
          <a:lstStyle/>
          <a:p>
            <a:r>
              <a:rPr lang="en-US" b="1" cap="all">
                <a:solidFill>
                  <a:srgbClr val="E6AE3C"/>
                </a:solidFill>
                <a:latin typeface="Ubuntu" panose="020B0504030602030204" pitchFamily="34" charset="0"/>
              </a:rPr>
              <a:t>Strategic plan</a:t>
            </a:r>
            <a:br>
              <a:rPr lang="en-US" b="1" cap="all">
                <a:solidFill>
                  <a:srgbClr val="013668"/>
                </a:solidFill>
                <a:latin typeface="Ubuntu" panose="020B0504030602030204" pitchFamily="34" charset="0"/>
              </a:rPr>
            </a:br>
            <a:r>
              <a:rPr lang="en-US" b="1" cap="all">
                <a:solidFill>
                  <a:srgbClr val="013668"/>
                </a:solidFill>
                <a:latin typeface="Ubuntu" panose="020B0504030602030204" pitchFamily="34" charset="0"/>
              </a:rPr>
              <a:t>Tactics UPDATE</a:t>
            </a:r>
          </a:p>
        </p:txBody>
      </p:sp>
      <p:pic>
        <p:nvPicPr>
          <p:cNvPr id="3" name="Picture 2" descr="A blue sign with white text&#10;&#10;Description automatically generated">
            <a:extLst>
              <a:ext uri="{FF2B5EF4-FFF2-40B4-BE49-F238E27FC236}">
                <a16:creationId xmlns:a16="http://schemas.microsoft.com/office/drawing/2014/main" id="{B9A954B1-62A7-0FCB-F9EB-0483DFEED2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36644" y="5626160"/>
            <a:ext cx="2333812" cy="748245"/>
          </a:xfrm>
          <a:prstGeom prst="rect">
            <a:avLst/>
          </a:prstGeom>
        </p:spPr>
      </p:pic>
      <p:cxnSp>
        <p:nvCxnSpPr>
          <p:cNvPr id="93" name="Straight Connector 92">
            <a:extLst>
              <a:ext uri="{FF2B5EF4-FFF2-40B4-BE49-F238E27FC236}">
                <a16:creationId xmlns:a16="http://schemas.microsoft.com/office/drawing/2014/main" id="{CBC62179-599F-9477-06C3-8971F903F95D}"/>
              </a:ext>
            </a:extLst>
          </p:cNvPr>
          <p:cNvCxnSpPr>
            <a:cxnSpLocks noGrp="1" noRot="1" noMove="1" noResize="1" noEditPoints="1" noAdjustHandles="1" noChangeArrowheads="1" noChangeShapeType="1"/>
          </p:cNvCxnSpPr>
          <p:nvPr/>
        </p:nvCxnSpPr>
        <p:spPr>
          <a:xfrm>
            <a:off x="3416411" y="786268"/>
            <a:ext cx="8198627" cy="0"/>
          </a:xfrm>
          <a:prstGeom prst="line">
            <a:avLst/>
          </a:prstGeom>
          <a:ln w="38100">
            <a:solidFill>
              <a:srgbClr val="12376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9FCCF74-4D72-0F41-CD01-E7822B5C0939}"/>
              </a:ext>
            </a:extLst>
          </p:cNvPr>
          <p:cNvCxnSpPr>
            <a:cxnSpLocks noGrp="1" noRot="1" noMove="1" noResize="1" noEditPoints="1" noAdjustHandles="1" noChangeArrowheads="1" noChangeShapeType="1"/>
          </p:cNvCxnSpPr>
          <p:nvPr/>
        </p:nvCxnSpPr>
        <p:spPr>
          <a:xfrm>
            <a:off x="4839469" y="5972132"/>
            <a:ext cx="6773188" cy="0"/>
          </a:xfrm>
          <a:prstGeom prst="line">
            <a:avLst/>
          </a:prstGeom>
          <a:ln w="38100">
            <a:solidFill>
              <a:srgbClr val="12376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C084089-7E1B-C4F6-2524-434E12C1D976}"/>
              </a:ext>
            </a:extLst>
          </p:cNvPr>
          <p:cNvCxnSpPr>
            <a:cxnSpLocks noGrp="1" noRot="1" noMove="1" noResize="1" noEditPoints="1" noAdjustHandles="1" noChangeArrowheads="1" noChangeShapeType="1"/>
          </p:cNvCxnSpPr>
          <p:nvPr/>
        </p:nvCxnSpPr>
        <p:spPr>
          <a:xfrm>
            <a:off x="11595990" y="774785"/>
            <a:ext cx="0" cy="5214014"/>
          </a:xfrm>
          <a:prstGeom prst="line">
            <a:avLst/>
          </a:prstGeom>
          <a:ln w="38100">
            <a:solidFill>
              <a:srgbClr val="123765"/>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B84314E-8CC9-A34C-8E30-96089AA4763F}"/>
              </a:ext>
            </a:extLst>
          </p:cNvPr>
          <p:cNvSpPr txBox="1">
            <a:spLocks noGrp="1" noRot="1" noMove="1" noResize="1" noEditPoints="1" noAdjustHandles="1" noChangeArrowheads="1" noChangeShapeType="1"/>
          </p:cNvSpPr>
          <p:nvPr/>
        </p:nvSpPr>
        <p:spPr>
          <a:xfrm>
            <a:off x="8226063" y="6548760"/>
            <a:ext cx="3511991" cy="276999"/>
          </a:xfrm>
          <a:prstGeom prst="rect">
            <a:avLst/>
          </a:prstGeom>
          <a:noFill/>
        </p:spPr>
        <p:txBody>
          <a:bodyPr wrap="square">
            <a:spAutoFit/>
          </a:bodyPr>
          <a:lstStyle/>
          <a:p>
            <a:pPr algn="r"/>
            <a:r>
              <a:rPr lang="en-US" sz="1200" b="0" i="0" u="none" strike="noStrike" baseline="0">
                <a:solidFill>
                  <a:srgbClr val="E6AD3B"/>
                </a:solidFill>
                <a:latin typeface="Open Sans" panose="020B0606030504020204" pitchFamily="34" charset="0"/>
              </a:rPr>
              <a:t>www.nccommunitycolleges.edu/strategic-plan</a:t>
            </a:r>
            <a:endParaRPr lang="en-US" sz="1200"/>
          </a:p>
        </p:txBody>
      </p:sp>
      <p:sp>
        <p:nvSpPr>
          <p:cNvPr id="88" name="Rectangle 87">
            <a:extLst>
              <a:ext uri="{FF2B5EF4-FFF2-40B4-BE49-F238E27FC236}">
                <a16:creationId xmlns:a16="http://schemas.microsoft.com/office/drawing/2014/main" id="{C55AA837-466B-0FF3-E9F0-7AFA3B6049EB}"/>
              </a:ext>
            </a:extLst>
          </p:cNvPr>
          <p:cNvSpPr>
            <a:spLocks noGrp="1" noRot="1" noMove="1" noResize="1" noEditPoints="1" noAdjustHandles="1" noChangeArrowheads="1" noChangeShapeType="1"/>
          </p:cNvSpPr>
          <p:nvPr/>
        </p:nvSpPr>
        <p:spPr>
          <a:xfrm>
            <a:off x="5177717" y="4729989"/>
            <a:ext cx="7014284" cy="634103"/>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0" i="0" u="none" strike="noStrike" baseline="0">
                <a:solidFill>
                  <a:srgbClr val="F8F8F8"/>
                </a:solidFill>
                <a:latin typeface="Open Sans Light" panose="020B0306030504020204" pitchFamily="34" charset="0"/>
                <a:ea typeface="Open Sans Light" panose="020B0306030504020204" pitchFamily="34" charset="0"/>
                <a:cs typeface="Open Sans Light" panose="020B0306030504020204" pitchFamily="34" charset="0"/>
              </a:rPr>
              <a:t>State Board – September 13, 2023</a:t>
            </a:r>
            <a:endParaRPr lang="en-US" sz="280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7168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3600" b="1" cap="all">
                <a:solidFill>
                  <a:schemeClr val="bg1"/>
                </a:solidFill>
                <a:latin typeface="+mn-lt"/>
              </a:rPr>
              <a:t>2. BUILD HR CAPACITY FOR RECRUITMENT/RETENTION</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Table 12">
            <a:extLst>
              <a:ext uri="{FF2B5EF4-FFF2-40B4-BE49-F238E27FC236}">
                <a16:creationId xmlns:a16="http://schemas.microsoft.com/office/drawing/2014/main" id="{68AA3925-57C4-B086-B551-EB60E79CFC06}"/>
              </a:ext>
            </a:extLst>
          </p:cNvPr>
          <p:cNvGraphicFramePr>
            <a:graphicFrameLocks noGrp="1"/>
          </p:cNvGraphicFramePr>
          <p:nvPr>
            <p:extLst>
              <p:ext uri="{D42A27DB-BD31-4B8C-83A1-F6EECF244321}">
                <p14:modId xmlns:p14="http://schemas.microsoft.com/office/powerpoint/2010/main" val="2823010138"/>
              </p:ext>
            </p:extLst>
          </p:nvPr>
        </p:nvGraphicFramePr>
        <p:xfrm>
          <a:off x="847356" y="912088"/>
          <a:ext cx="10040916" cy="2987040"/>
        </p:xfrm>
        <a:graphic>
          <a:graphicData uri="http://schemas.openxmlformats.org/drawingml/2006/table">
            <a:tbl>
              <a:tblPr firstRow="1" bandRow="1">
                <a:tableStyleId>{5C22544A-7EE6-4342-B048-85BDC9FD1C3A}</a:tableStyleId>
              </a:tblPr>
              <a:tblGrid>
                <a:gridCol w="7049206">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312902">
                <a:tc>
                  <a:txBody>
                    <a:bodyPr/>
                    <a:lstStyle/>
                    <a:p>
                      <a:r>
                        <a:rPr lang="en-US" sz="2000">
                          <a:solidFill>
                            <a:schemeClr val="bg1"/>
                          </a:solidFill>
                        </a:rPr>
                        <a:t>Deliverables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341348">
                <a:tc>
                  <a:txBody>
                    <a:bodyPr/>
                    <a:lstStyle/>
                    <a:p>
                      <a:r>
                        <a:rPr lang="en-US" sz="2000" b="0" i="0" kern="1200">
                          <a:solidFill>
                            <a:schemeClr val="dk1"/>
                          </a:solidFill>
                          <a:effectLst/>
                          <a:latin typeface="+mn-lt"/>
                          <a:ea typeface="+mn-ea"/>
                          <a:cs typeface="+mn-cs"/>
                        </a:rPr>
                        <a:t>HR org survey for needs and interests</a:t>
                      </a:r>
                      <a:endParaRPr lang="en-US" sz="2000">
                        <a:solidFill>
                          <a:srgbClr val="0070C0"/>
                        </a:solidFill>
                      </a:endParaRPr>
                    </a:p>
                  </a:txBody>
                  <a:tcPr/>
                </a:tc>
                <a:tc>
                  <a:txBody>
                    <a:bodyPr/>
                    <a:lstStyle/>
                    <a:p>
                      <a:pPr algn="ctr"/>
                      <a:endParaRPr lang="en-US" sz="2000">
                        <a:solidFill>
                          <a:srgbClr val="0070C0"/>
                        </a:solidFill>
                      </a:endParaRPr>
                    </a:p>
                  </a:txBody>
                  <a:tcPr/>
                </a:tc>
                <a:tc>
                  <a:txBody>
                    <a:bodyPr/>
                    <a:lstStyle/>
                    <a:p>
                      <a:pPr algn="ctr"/>
                      <a:r>
                        <a:rPr lang="en-US" sz="2000" dirty="0">
                          <a:solidFill>
                            <a:schemeClr val="tx1"/>
                          </a:solidFill>
                        </a:rPr>
                        <a:t>9/12/23</a:t>
                      </a:r>
                    </a:p>
                  </a:txBody>
                  <a:tcPr/>
                </a:tc>
                <a:extLst>
                  <a:ext uri="{0D108BD9-81ED-4DB2-BD59-A6C34878D82A}">
                    <a16:rowId xmlns:a16="http://schemas.microsoft.com/office/drawing/2014/main" val="1123147792"/>
                  </a:ext>
                </a:extLst>
              </a:tr>
              <a:tr h="341348">
                <a:tc>
                  <a:txBody>
                    <a:bodyPr/>
                    <a:lstStyle/>
                    <a:p>
                      <a:r>
                        <a:rPr lang="en-US" sz="2000" b="0" i="0" kern="1200">
                          <a:solidFill>
                            <a:schemeClr val="dk1"/>
                          </a:solidFill>
                          <a:effectLst/>
                          <a:latin typeface="+mn-lt"/>
                          <a:ea typeface="+mn-ea"/>
                          <a:cs typeface="+mn-cs"/>
                        </a:rPr>
                        <a:t>Program for knowledge sharing among HR Leaders</a:t>
                      </a:r>
                      <a:endParaRPr lang="en-US" sz="2000">
                        <a:solidFill>
                          <a:srgbClr val="0070C0"/>
                        </a:solidFill>
                      </a:endParaRPr>
                    </a:p>
                  </a:txBody>
                  <a:tcPr/>
                </a:tc>
                <a:tc>
                  <a:txBody>
                    <a:bodyPr/>
                    <a:lstStyle/>
                    <a:p>
                      <a:pPr marL="0" algn="ctr" defTabSz="914377" rtl="0" eaLnBrk="1" latinLnBrk="0" hangingPunct="1"/>
                      <a:endParaRPr lang="en-US" sz="2000" kern="1200">
                        <a:solidFill>
                          <a:srgbClr val="0070C0"/>
                        </a:solidFill>
                        <a:latin typeface="+mn-lt"/>
                        <a:ea typeface="+mn-ea"/>
                        <a:cs typeface="+mn-cs"/>
                      </a:endParaRPr>
                    </a:p>
                  </a:txBody>
                  <a:tcPr/>
                </a:tc>
                <a:tc>
                  <a:txBody>
                    <a:bodyPr/>
                    <a:lstStyle/>
                    <a:p>
                      <a:pPr algn="ctr"/>
                      <a:r>
                        <a:rPr lang="en-US" sz="2000" dirty="0">
                          <a:solidFill>
                            <a:schemeClr val="tx1"/>
                          </a:solidFill>
                        </a:rPr>
                        <a:t>TBD</a:t>
                      </a:r>
                    </a:p>
                  </a:txBody>
                  <a:tcPr/>
                </a:tc>
                <a:extLst>
                  <a:ext uri="{0D108BD9-81ED-4DB2-BD59-A6C34878D82A}">
                    <a16:rowId xmlns:a16="http://schemas.microsoft.com/office/drawing/2014/main" val="456737926"/>
                  </a:ext>
                </a:extLst>
              </a:tr>
              <a:tr h="341348">
                <a:tc>
                  <a:txBody>
                    <a:bodyPr/>
                    <a:lstStyle/>
                    <a:p>
                      <a:r>
                        <a:rPr lang="en-US" sz="2000" b="0" i="0" kern="1200">
                          <a:solidFill>
                            <a:schemeClr val="dk1"/>
                          </a:solidFill>
                          <a:effectLst/>
                          <a:latin typeface="+mn-lt"/>
                          <a:ea typeface="+mn-ea"/>
                          <a:cs typeface="+mn-cs"/>
                        </a:rPr>
                        <a:t>Form "HR Association" group</a:t>
                      </a:r>
                      <a:endParaRPr lang="en-US" sz="2000">
                        <a:solidFill>
                          <a:srgbClr val="0070C0"/>
                        </a:solidFill>
                      </a:endParaRPr>
                    </a:p>
                  </a:txBody>
                  <a:tcPr/>
                </a:tc>
                <a:tc>
                  <a:txBody>
                    <a:bodyPr/>
                    <a:lstStyle/>
                    <a:p>
                      <a:pPr algn="ctr"/>
                      <a:endParaRPr lang="en-US" sz="2000">
                        <a:solidFill>
                          <a:srgbClr val="0070C0"/>
                        </a:solidFill>
                      </a:endParaRPr>
                    </a:p>
                  </a:txBody>
                  <a:tcPr/>
                </a:tc>
                <a:tc>
                  <a:txBody>
                    <a:bodyPr/>
                    <a:lstStyle/>
                    <a:p>
                      <a:pPr algn="ctr"/>
                      <a:r>
                        <a:rPr lang="en-US" sz="2000" dirty="0">
                          <a:solidFill>
                            <a:schemeClr val="tx1"/>
                          </a:solidFill>
                        </a:rPr>
                        <a:t>TBD</a:t>
                      </a:r>
                    </a:p>
                  </a:txBody>
                  <a:tcPr/>
                </a:tc>
                <a:extLst>
                  <a:ext uri="{0D108BD9-81ED-4DB2-BD59-A6C34878D82A}">
                    <a16:rowId xmlns:a16="http://schemas.microsoft.com/office/drawing/2014/main" val="3652034060"/>
                  </a:ext>
                </a:extLst>
              </a:tr>
              <a:tr h="341348">
                <a:tc>
                  <a:txBody>
                    <a:bodyPr/>
                    <a:lstStyle/>
                    <a:p>
                      <a:r>
                        <a:rPr lang="en-US" sz="2000" b="0" i="0" kern="1200">
                          <a:solidFill>
                            <a:schemeClr val="dk1"/>
                          </a:solidFill>
                          <a:effectLst/>
                          <a:latin typeface="+mn-lt"/>
                          <a:ea typeface="+mn-ea"/>
                          <a:cs typeface="+mn-cs"/>
                        </a:rPr>
                        <a:t>Program for best practices knowledge share-out from System Office</a:t>
                      </a:r>
                      <a:endParaRPr lang="en-US" sz="2000">
                        <a:solidFill>
                          <a:srgbClr val="0070C0"/>
                        </a:solidFill>
                      </a:endParaRPr>
                    </a:p>
                  </a:txBody>
                  <a:tcPr/>
                </a:tc>
                <a:tc>
                  <a:txBody>
                    <a:bodyPr/>
                    <a:lstStyle/>
                    <a:p>
                      <a:pPr algn="ctr"/>
                      <a:endParaRPr lang="en-US" sz="2000">
                        <a:solidFill>
                          <a:srgbClr val="0070C0"/>
                        </a:solidFill>
                      </a:endParaRPr>
                    </a:p>
                  </a:txBody>
                  <a:tcPr/>
                </a:tc>
                <a:tc>
                  <a:txBody>
                    <a:bodyPr/>
                    <a:lstStyle/>
                    <a:p>
                      <a:pPr algn="ctr"/>
                      <a:r>
                        <a:rPr lang="en-US" sz="2000" dirty="0">
                          <a:solidFill>
                            <a:schemeClr val="tx1"/>
                          </a:solidFill>
                        </a:rPr>
                        <a:t>TBD</a:t>
                      </a:r>
                    </a:p>
                  </a:txBody>
                  <a:tcPr/>
                </a:tc>
                <a:extLst>
                  <a:ext uri="{0D108BD9-81ED-4DB2-BD59-A6C34878D82A}">
                    <a16:rowId xmlns:a16="http://schemas.microsoft.com/office/drawing/2014/main" val="617049963"/>
                  </a:ext>
                </a:extLst>
              </a:tr>
              <a:tr h="540467">
                <a:tc>
                  <a:txBody>
                    <a:bodyPr/>
                    <a:lstStyle/>
                    <a:p>
                      <a:r>
                        <a:rPr lang="en-US" sz="2000" b="0" i="0" kern="1200">
                          <a:solidFill>
                            <a:schemeClr val="dk1"/>
                          </a:solidFill>
                          <a:effectLst/>
                          <a:latin typeface="+mn-lt"/>
                          <a:ea typeface="+mn-ea"/>
                          <a:cs typeface="+mn-cs"/>
                        </a:rPr>
                        <a:t>HR Leaders (Directors) professional development program pilot</a:t>
                      </a:r>
                      <a:endParaRPr lang="en-US" sz="2000">
                        <a:solidFill>
                          <a:srgbClr val="0070C0"/>
                        </a:solidFill>
                      </a:endParaRPr>
                    </a:p>
                  </a:txBody>
                  <a:tcPr/>
                </a:tc>
                <a:tc>
                  <a:txBody>
                    <a:bodyPr/>
                    <a:lstStyle/>
                    <a:p>
                      <a:pPr algn="ctr"/>
                      <a:endParaRPr lang="en-US" sz="2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10/15/23</a:t>
                      </a:r>
                    </a:p>
                    <a:p>
                      <a:pPr algn="ctr"/>
                      <a:endParaRPr lang="en-US" sz="2000" dirty="0">
                        <a:solidFill>
                          <a:schemeClr val="tx1"/>
                        </a:solidFill>
                        <a:highlight>
                          <a:srgbClr val="FFFF00"/>
                        </a:highlight>
                      </a:endParaRPr>
                    </a:p>
                  </a:txBody>
                  <a:tcPr/>
                </a:tc>
                <a:extLst>
                  <a:ext uri="{0D108BD9-81ED-4DB2-BD59-A6C34878D82A}">
                    <a16:rowId xmlns:a16="http://schemas.microsoft.com/office/drawing/2014/main" val="16790425"/>
                  </a:ext>
                </a:extLst>
              </a:tr>
            </a:tbl>
          </a:graphicData>
        </a:graphic>
      </p:graphicFrame>
      <p:sp>
        <p:nvSpPr>
          <p:cNvPr id="15" name="Oval 14">
            <a:extLst>
              <a:ext uri="{FF2B5EF4-FFF2-40B4-BE49-F238E27FC236}">
                <a16:creationId xmlns:a16="http://schemas.microsoft.com/office/drawing/2014/main" id="{3B185D7E-9A33-BEF4-320A-0E93F61A6EA7}"/>
              </a:ext>
            </a:extLst>
          </p:cNvPr>
          <p:cNvSpPr>
            <a:spLocks noChangeAspect="1"/>
          </p:cNvSpPr>
          <p:nvPr/>
        </p:nvSpPr>
        <p:spPr>
          <a:xfrm>
            <a:off x="8529173" y="173347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F4E65C9A-C2E2-0AEF-3F39-F0FA94F425A4}"/>
              </a:ext>
            </a:extLst>
          </p:cNvPr>
          <p:cNvSpPr>
            <a:spLocks noChangeAspect="1"/>
          </p:cNvSpPr>
          <p:nvPr/>
        </p:nvSpPr>
        <p:spPr>
          <a:xfrm>
            <a:off x="8528018" y="2158512"/>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Oval 19">
            <a:extLst>
              <a:ext uri="{FF2B5EF4-FFF2-40B4-BE49-F238E27FC236}">
                <a16:creationId xmlns:a16="http://schemas.microsoft.com/office/drawing/2014/main" id="{D276F456-A70C-E970-98EF-6B6E2D2B4341}"/>
              </a:ext>
            </a:extLst>
          </p:cNvPr>
          <p:cNvSpPr>
            <a:spLocks noChangeAspect="1"/>
          </p:cNvSpPr>
          <p:nvPr/>
        </p:nvSpPr>
        <p:spPr>
          <a:xfrm>
            <a:off x="8535662" y="2559741"/>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Oval 22">
            <a:extLst>
              <a:ext uri="{FF2B5EF4-FFF2-40B4-BE49-F238E27FC236}">
                <a16:creationId xmlns:a16="http://schemas.microsoft.com/office/drawing/2014/main" id="{B61165F2-7C8B-AC4A-1B72-45FBC11B9370}"/>
              </a:ext>
            </a:extLst>
          </p:cNvPr>
          <p:cNvSpPr>
            <a:spLocks noChangeAspect="1"/>
          </p:cNvSpPr>
          <p:nvPr/>
        </p:nvSpPr>
        <p:spPr>
          <a:xfrm>
            <a:off x="8535662" y="3263747"/>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7A57B0B8-A09B-B814-0A4F-42C41E6A855C}"/>
              </a:ext>
            </a:extLst>
          </p:cNvPr>
          <p:cNvSpPr txBox="1"/>
          <p:nvPr/>
        </p:nvSpPr>
        <p:spPr>
          <a:xfrm>
            <a:off x="847356" y="3985487"/>
            <a:ext cx="10040916" cy="1631216"/>
          </a:xfrm>
          <a:prstGeom prst="rect">
            <a:avLst/>
          </a:prstGeom>
          <a:noFill/>
        </p:spPr>
        <p:txBody>
          <a:bodyPr wrap="square" lIns="91440" tIns="45720" rIns="91440" bIns="45720" anchor="t">
            <a:spAutoFit/>
          </a:bodyPr>
          <a:lstStyle/>
          <a:p>
            <a:r>
              <a:rPr lang="en-US" sz="2000" b="1" dirty="0"/>
              <a:t>Resource Needs</a:t>
            </a:r>
          </a:p>
          <a:p>
            <a:pPr marL="285750" indent="-285750">
              <a:buFont typeface="Arial,Sans-Serif" panose="020B0604020202020204" pitchFamily="34" charset="0"/>
              <a:buChar char="•"/>
            </a:pPr>
            <a:r>
              <a:rPr lang="en-US" sz="2000" dirty="0">
                <a:cs typeface="Arial"/>
              </a:rPr>
              <a:t>Consistent stakeholder engagement needed</a:t>
            </a:r>
            <a:br>
              <a:rPr lang="en-US" sz="2000" dirty="0">
                <a:latin typeface="Arial"/>
                <a:cs typeface="Arial"/>
              </a:rPr>
            </a:br>
            <a:endParaRPr lang="en-US" sz="2000" dirty="0">
              <a:latin typeface="Arial"/>
              <a:cs typeface="Arial"/>
            </a:endParaRPr>
          </a:p>
          <a:p>
            <a:r>
              <a:rPr lang="en-US" sz="2000" b="1" dirty="0"/>
              <a:t>Board Role</a:t>
            </a:r>
            <a:endParaRPr lang="en-US" sz="2000" b="1" dirty="0">
              <a:cs typeface="Calibri"/>
            </a:endParaRPr>
          </a:p>
          <a:p>
            <a:pPr marL="285750" indent="-285750">
              <a:buFont typeface="Arial" panose="020B0604020202020204" pitchFamily="34" charset="0"/>
              <a:buChar char="•"/>
            </a:pPr>
            <a:r>
              <a:rPr lang="en-US" sz="2000" dirty="0">
                <a:cs typeface="Calibri"/>
              </a:rPr>
              <a:t>Advocacy for funding and additional resources</a:t>
            </a:r>
          </a:p>
        </p:txBody>
      </p:sp>
      <p:pic>
        <p:nvPicPr>
          <p:cNvPr id="11" name="Graphic 10" descr="Checkbox Checked with solid fill">
            <a:extLst>
              <a:ext uri="{FF2B5EF4-FFF2-40B4-BE49-F238E27FC236}">
                <a16:creationId xmlns:a16="http://schemas.microsoft.com/office/drawing/2014/main" id="{326406C4-B6C4-8C96-1F52-EB4F18BC4E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0413" y="1240089"/>
            <a:ext cx="527918" cy="527918"/>
          </a:xfrm>
          <a:prstGeom prst="rect">
            <a:avLst/>
          </a:prstGeom>
        </p:spPr>
      </p:pic>
    </p:spTree>
    <p:extLst>
      <p:ext uri="{BB962C8B-B14F-4D97-AF65-F5344CB8AC3E}">
        <p14:creationId xmlns:p14="http://schemas.microsoft.com/office/powerpoint/2010/main" val="94211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erson in a suit smiling&#10;&#10;Description automatically generated">
            <a:extLst>
              <a:ext uri="{FF2B5EF4-FFF2-40B4-BE49-F238E27FC236}">
                <a16:creationId xmlns:a16="http://schemas.microsoft.com/office/drawing/2014/main" id="{54263F6C-F669-739C-8BB3-0431CB5A3B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4012" y="914397"/>
            <a:ext cx="2743199"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4" y="914396"/>
            <a:ext cx="7589520" cy="5394960"/>
          </a:xfrm>
        </p:spPr>
        <p:txBody>
          <a:bodyPr>
            <a:normAutofit/>
          </a:bodyPr>
          <a:lstStyle/>
          <a:p>
            <a:r>
              <a:rPr lang="en-US" sz="2000" b="1"/>
              <a:t>Project Description</a:t>
            </a:r>
          </a:p>
          <a:p>
            <a:pPr marL="285750" indent="-285750">
              <a:buFont typeface="Arial" panose="020B0604020202020204" pitchFamily="34" charset="0"/>
              <a:buChar char="•"/>
            </a:pPr>
            <a:r>
              <a:rPr lang="en-US" sz="2000"/>
              <a:t>The project is providing professional development that assists the 58 community colleges with the creation of a strategic enrollment plan. </a:t>
            </a:r>
          </a:p>
          <a:p>
            <a:pPr marL="285750" indent="-285750">
              <a:buFont typeface="Arial" panose="020B0604020202020204" pitchFamily="34" charset="0"/>
              <a:buChar char="•"/>
            </a:pPr>
            <a:r>
              <a:rPr lang="en-US" sz="2000">
                <a:effectLst/>
                <a:ea typeface="Calibri" panose="020F0502020204030204" pitchFamily="34" charset="0"/>
              </a:rPr>
              <a:t>Objective 2.1; Strategy 2.1.2. </a:t>
            </a:r>
          </a:p>
          <a:p>
            <a:r>
              <a:rPr lang="en-US" sz="2000" b="1"/>
              <a:t>Key Performance Indicators</a:t>
            </a:r>
          </a:p>
          <a:p>
            <a:pPr marL="285750" indent="-285750">
              <a:buFont typeface="Arial" panose="020B0604020202020204" pitchFamily="34" charset="0"/>
              <a:buChar char="•"/>
            </a:pPr>
            <a:r>
              <a:rPr lang="en-US" sz="2000"/>
              <a:t>Increase student enrollment </a:t>
            </a:r>
          </a:p>
          <a:p>
            <a:pPr marL="285750" indent="-285750">
              <a:buFont typeface="Arial" panose="020B0604020202020204" pitchFamily="34" charset="0"/>
              <a:buChar char="•"/>
            </a:pPr>
            <a:r>
              <a:rPr lang="en-US" sz="2000"/>
              <a:t>Increase student persistence</a:t>
            </a:r>
          </a:p>
          <a:p>
            <a:pPr marL="285750" indent="-285750">
              <a:buFont typeface="Arial" panose="020B0604020202020204" pitchFamily="34" charset="0"/>
              <a:buChar char="•"/>
            </a:pPr>
            <a:r>
              <a:rPr lang="en-US" sz="2000"/>
              <a:t>Increase curriculum and credential completion </a:t>
            </a:r>
          </a:p>
          <a:p>
            <a:r>
              <a:rPr lang="en-US" sz="2000" b="1"/>
              <a:t>Progress to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ea typeface="+mn-ea"/>
                <a:cs typeface="+mn-cs"/>
              </a:rPr>
              <a:t>Phase I of SEM Training completed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ea typeface="+mn-ea"/>
                <a:cs typeface="+mn-cs"/>
              </a:rPr>
              <a:t>Task Force formed and meeting regularly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ea typeface="+mn-ea"/>
                <a:cs typeface="+mn-cs"/>
              </a:rPr>
              <a:t>Professional Development series underway</a:t>
            </a:r>
          </a:p>
          <a:p>
            <a:pPr marL="285750" indent="-285750">
              <a:buFont typeface="Arial" panose="020B0604020202020204" pitchFamily="34" charset="0"/>
              <a:buChar char="•"/>
            </a:pPr>
            <a:endParaRPr lang="en-US" sz="2000"/>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3. Strategic Enrollment Management</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0137"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8854685" y="5389564"/>
            <a:ext cx="3087159" cy="923330"/>
          </a:xfrm>
          <a:prstGeom prst="rect">
            <a:avLst/>
          </a:prstGeom>
          <a:noFill/>
        </p:spPr>
        <p:txBody>
          <a:bodyPr wrap="square" rtlCol="0">
            <a:spAutoFit/>
          </a:bodyPr>
          <a:lstStyle/>
          <a:p>
            <a:pPr algn="ctr"/>
            <a:r>
              <a:rPr lang="en-US"/>
              <a:t>Dr. Monty Hickman</a:t>
            </a:r>
          </a:p>
          <a:p>
            <a:pPr algn="ctr"/>
            <a:r>
              <a:rPr lang="en-US"/>
              <a:t>Associate Director </a:t>
            </a:r>
          </a:p>
          <a:p>
            <a:pPr algn="ctr"/>
            <a:r>
              <a:rPr lang="en-US"/>
              <a:t>Enrollment Management</a:t>
            </a:r>
          </a:p>
        </p:txBody>
      </p:sp>
    </p:spTree>
    <p:extLst>
      <p:ext uri="{BB962C8B-B14F-4D97-AF65-F5344CB8AC3E}">
        <p14:creationId xmlns:p14="http://schemas.microsoft.com/office/powerpoint/2010/main" val="338937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mn-lt"/>
              </a:rPr>
              <a:t>3. Strategic Enrollment Management</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Table 12">
            <a:extLst>
              <a:ext uri="{FF2B5EF4-FFF2-40B4-BE49-F238E27FC236}">
                <a16:creationId xmlns:a16="http://schemas.microsoft.com/office/drawing/2014/main" id="{294CE1E6-6F77-3B87-2873-6A58A1B2E3F4}"/>
              </a:ext>
            </a:extLst>
          </p:cNvPr>
          <p:cNvGraphicFramePr>
            <a:graphicFrameLocks noGrp="1"/>
          </p:cNvGraphicFramePr>
          <p:nvPr>
            <p:extLst>
              <p:ext uri="{D42A27DB-BD31-4B8C-83A1-F6EECF244321}">
                <p14:modId xmlns:p14="http://schemas.microsoft.com/office/powerpoint/2010/main" val="3868554330"/>
              </p:ext>
            </p:extLst>
          </p:nvPr>
        </p:nvGraphicFramePr>
        <p:xfrm>
          <a:off x="778988" y="866902"/>
          <a:ext cx="10062028" cy="268224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2000">
                          <a:solidFill>
                            <a:schemeClr val="bg1"/>
                          </a:solidFill>
                        </a:rPr>
                        <a:t>Deliverables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2000">
                          <a:solidFill>
                            <a:schemeClr val="tx1"/>
                          </a:solidFill>
                        </a:rPr>
                        <a:t>Conduct Gap Identification</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07/13/23</a:t>
                      </a:r>
                    </a:p>
                  </a:txBody>
                  <a:tcPr/>
                </a:tc>
                <a:extLst>
                  <a:ext uri="{0D108BD9-81ED-4DB2-BD59-A6C34878D82A}">
                    <a16:rowId xmlns:a16="http://schemas.microsoft.com/office/drawing/2014/main" val="1123147792"/>
                  </a:ext>
                </a:extLst>
              </a:tr>
              <a:tr h="270823">
                <a:tc>
                  <a:txBody>
                    <a:bodyPr/>
                    <a:lstStyle/>
                    <a:p>
                      <a:r>
                        <a:rPr lang="en-US" sz="2000">
                          <a:solidFill>
                            <a:schemeClr val="tx1"/>
                          </a:solidFill>
                        </a:rPr>
                        <a:t>Training Tools List and Scope</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a:solidFill>
                            <a:schemeClr val="tx1"/>
                          </a:solidFill>
                        </a:rPr>
                        <a:t>11/08/23</a:t>
                      </a:r>
                    </a:p>
                  </a:txBody>
                  <a:tcPr/>
                </a:tc>
                <a:extLst>
                  <a:ext uri="{0D108BD9-81ED-4DB2-BD59-A6C34878D82A}">
                    <a16:rowId xmlns:a16="http://schemas.microsoft.com/office/drawing/2014/main" val="456737926"/>
                  </a:ext>
                </a:extLst>
              </a:tr>
              <a:tr h="270823">
                <a:tc>
                  <a:txBody>
                    <a:bodyPr/>
                    <a:lstStyle/>
                    <a:p>
                      <a:r>
                        <a:rPr lang="en-US" sz="2000">
                          <a:solidFill>
                            <a:schemeClr val="tx1"/>
                          </a:solidFill>
                        </a:rPr>
                        <a:t>Year 1 Training and Tools Development</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03/25/24</a:t>
                      </a:r>
                    </a:p>
                  </a:txBody>
                  <a:tcPr/>
                </a:tc>
                <a:extLst>
                  <a:ext uri="{0D108BD9-81ED-4DB2-BD59-A6C34878D82A}">
                    <a16:rowId xmlns:a16="http://schemas.microsoft.com/office/drawing/2014/main" val="3652034060"/>
                  </a:ext>
                </a:extLst>
              </a:tr>
              <a:tr h="270823">
                <a:tc>
                  <a:txBody>
                    <a:bodyPr/>
                    <a:lstStyle/>
                    <a:p>
                      <a:r>
                        <a:rPr lang="en-US" sz="2000">
                          <a:solidFill>
                            <a:schemeClr val="tx1"/>
                          </a:solidFill>
                        </a:rPr>
                        <a:t>Year 1 Training and Tools Deployment</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11/08/23</a:t>
                      </a:r>
                    </a:p>
                  </a:txBody>
                  <a:tcPr/>
                </a:tc>
                <a:extLst>
                  <a:ext uri="{0D108BD9-81ED-4DB2-BD59-A6C34878D82A}">
                    <a16:rowId xmlns:a16="http://schemas.microsoft.com/office/drawing/2014/main" val="617049963"/>
                  </a:ext>
                </a:extLst>
              </a:tr>
              <a:tr h="270823">
                <a:tc>
                  <a:txBody>
                    <a:bodyPr/>
                    <a:lstStyle/>
                    <a:p>
                      <a:r>
                        <a:rPr lang="en-US" sz="2000">
                          <a:solidFill>
                            <a:schemeClr val="tx1"/>
                          </a:solidFill>
                        </a:rPr>
                        <a:t>Playbook for Measurement and Adjustment</a:t>
                      </a:r>
                    </a:p>
                  </a:txBody>
                  <a:tcPr/>
                </a:tc>
                <a:tc>
                  <a:txBody>
                    <a:bodyPr/>
                    <a:lstStyle/>
                    <a:p>
                      <a:pPr algn="ctr"/>
                      <a:endParaRPr lang="en-US" sz="2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06/30/24</a:t>
                      </a:r>
                    </a:p>
                    <a:p>
                      <a:pPr algn="ctr"/>
                      <a:endParaRPr lang="en-US" sz="2000">
                        <a:solidFill>
                          <a:schemeClr val="tx1"/>
                        </a:solidFill>
                      </a:endParaRPr>
                    </a:p>
                  </a:txBody>
                  <a:tcPr/>
                </a:tc>
                <a:extLst>
                  <a:ext uri="{0D108BD9-81ED-4DB2-BD59-A6C34878D82A}">
                    <a16:rowId xmlns:a16="http://schemas.microsoft.com/office/drawing/2014/main" val="16790425"/>
                  </a:ext>
                </a:extLst>
              </a:tr>
            </a:tbl>
          </a:graphicData>
        </a:graphic>
      </p:graphicFrame>
      <p:sp>
        <p:nvSpPr>
          <p:cNvPr id="15" name="Oval 14">
            <a:extLst>
              <a:ext uri="{FF2B5EF4-FFF2-40B4-BE49-F238E27FC236}">
                <a16:creationId xmlns:a16="http://schemas.microsoft.com/office/drawing/2014/main" id="{F877FE11-236A-1499-8E82-60CD8A6D25C9}"/>
              </a:ext>
            </a:extLst>
          </p:cNvPr>
          <p:cNvSpPr>
            <a:spLocks noChangeAspect="1"/>
          </p:cNvSpPr>
          <p:nvPr/>
        </p:nvSpPr>
        <p:spPr>
          <a:xfrm>
            <a:off x="8488658" y="1719790"/>
            <a:ext cx="239546" cy="243048"/>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E1EB77BE-8AD9-EAFE-C8DC-96D7520BF6A5}"/>
              </a:ext>
            </a:extLst>
          </p:cNvPr>
          <p:cNvSpPr>
            <a:spLocks noChangeAspect="1"/>
          </p:cNvSpPr>
          <p:nvPr/>
        </p:nvSpPr>
        <p:spPr>
          <a:xfrm>
            <a:off x="8498939" y="214369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Oval 19">
            <a:extLst>
              <a:ext uri="{FF2B5EF4-FFF2-40B4-BE49-F238E27FC236}">
                <a16:creationId xmlns:a16="http://schemas.microsoft.com/office/drawing/2014/main" id="{11BB611A-A51D-F4D5-E2CC-0C6938E37773}"/>
              </a:ext>
            </a:extLst>
          </p:cNvPr>
          <p:cNvSpPr>
            <a:spLocks noChangeAspect="1"/>
          </p:cNvSpPr>
          <p:nvPr/>
        </p:nvSpPr>
        <p:spPr>
          <a:xfrm>
            <a:off x="8498939" y="254244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Oval 22">
            <a:extLst>
              <a:ext uri="{FF2B5EF4-FFF2-40B4-BE49-F238E27FC236}">
                <a16:creationId xmlns:a16="http://schemas.microsoft.com/office/drawing/2014/main" id="{E5795BA3-57C2-7E49-C92C-84DC5AADDFF1}"/>
              </a:ext>
            </a:extLst>
          </p:cNvPr>
          <p:cNvSpPr>
            <a:spLocks noChangeAspect="1"/>
          </p:cNvSpPr>
          <p:nvPr/>
        </p:nvSpPr>
        <p:spPr>
          <a:xfrm>
            <a:off x="8498939" y="293424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0" name="Graphic 9" descr="Checkbox Checked with solid fill">
            <a:extLst>
              <a:ext uri="{FF2B5EF4-FFF2-40B4-BE49-F238E27FC236}">
                <a16:creationId xmlns:a16="http://schemas.microsoft.com/office/drawing/2014/main" id="{E0C2658E-2F20-FF9C-C25A-B7D788885C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4107" y="1207241"/>
            <a:ext cx="477254" cy="477254"/>
          </a:xfrm>
          <a:prstGeom prst="rect">
            <a:avLst/>
          </a:prstGeom>
        </p:spPr>
      </p:pic>
      <p:sp>
        <p:nvSpPr>
          <p:cNvPr id="11" name="TextBox 10">
            <a:extLst>
              <a:ext uri="{FF2B5EF4-FFF2-40B4-BE49-F238E27FC236}">
                <a16:creationId xmlns:a16="http://schemas.microsoft.com/office/drawing/2014/main" id="{D0523389-C1D1-2848-BB68-6C03DD33BC84}"/>
              </a:ext>
            </a:extLst>
          </p:cNvPr>
          <p:cNvSpPr txBox="1"/>
          <p:nvPr/>
        </p:nvSpPr>
        <p:spPr>
          <a:xfrm>
            <a:off x="778989" y="3549142"/>
            <a:ext cx="10062027" cy="2862322"/>
          </a:xfrm>
          <a:prstGeom prst="rect">
            <a:avLst/>
          </a:prstGeom>
          <a:noFill/>
        </p:spPr>
        <p:txBody>
          <a:bodyPr wrap="square" lIns="91440" tIns="45720" rIns="91440" bIns="45720" anchor="t">
            <a:spAutoFit/>
          </a:bodyPr>
          <a:lstStyle/>
          <a:p>
            <a:r>
              <a:rPr lang="en-US" sz="2000" b="1"/>
              <a:t>Resource Needs</a:t>
            </a:r>
          </a:p>
          <a:p>
            <a:pPr marL="285750" indent="-285750">
              <a:buFont typeface="Arial" panose="020B0604020202020204" pitchFamily="34" charset="0"/>
              <a:buChar char="•"/>
            </a:pPr>
            <a:r>
              <a:rPr lang="en-US" sz="2000"/>
              <a:t>Funding from State Board Reserve ($75,000) and Foundation ($50,000) supporting this work.</a:t>
            </a:r>
          </a:p>
          <a:p>
            <a:pPr marL="285750" indent="-285750">
              <a:buFont typeface="Arial" panose="020B0604020202020204" pitchFamily="34" charset="0"/>
              <a:buChar char="•"/>
            </a:pPr>
            <a:r>
              <a:rPr lang="en-US" sz="2000"/>
              <a:t>Task Force is considering the potential need for Phase 2 training for 2024-25, which may need resources allocated.</a:t>
            </a:r>
            <a:endParaRPr lang="en-US" sz="2000">
              <a:cs typeface="Calibri"/>
            </a:endParaRPr>
          </a:p>
          <a:p>
            <a:pPr marL="285750" indent="-285750">
              <a:buFont typeface="Arial" panose="020B0604020202020204" pitchFamily="34" charset="0"/>
              <a:buChar char="•"/>
            </a:pPr>
            <a:r>
              <a:rPr lang="en-US" sz="2000"/>
              <a:t>No additional staff capacity needed to support System Office role.</a:t>
            </a:r>
            <a:endParaRPr lang="en-US" sz="2000">
              <a:cs typeface="Calibri"/>
            </a:endParaRPr>
          </a:p>
          <a:p>
            <a:pPr marL="285750" indent="-285750">
              <a:buFont typeface="Arial" panose="020B0604020202020204" pitchFamily="34" charset="0"/>
              <a:buChar char="•"/>
            </a:pPr>
            <a:r>
              <a:rPr lang="en-US" sz="2000"/>
              <a:t>College participation in training needed.</a:t>
            </a:r>
            <a:endParaRPr lang="en-US" sz="2000">
              <a:cs typeface="Calibri"/>
            </a:endParaRPr>
          </a:p>
          <a:p>
            <a:endParaRPr lang="en-US" sz="2000"/>
          </a:p>
          <a:p>
            <a:r>
              <a:rPr lang="en-US" sz="2000" b="1"/>
              <a:t>Board Role</a:t>
            </a:r>
            <a:endParaRPr lang="en-US" sz="2000" b="1">
              <a:cs typeface="Calibri"/>
            </a:endParaRPr>
          </a:p>
          <a:p>
            <a:pPr marL="285750" indent="-285750">
              <a:buFont typeface="Arial" panose="020B0604020202020204" pitchFamily="34" charset="0"/>
              <a:buChar char="•"/>
            </a:pPr>
            <a:r>
              <a:rPr lang="en-US" sz="2000"/>
              <a:t>No Investment or </a:t>
            </a:r>
            <a:r>
              <a:rPr lang="en-US" sz="2000">
                <a:cs typeface="Calibri"/>
              </a:rPr>
              <a:t>advocacy is needed at this time</a:t>
            </a:r>
          </a:p>
        </p:txBody>
      </p:sp>
    </p:spTree>
    <p:extLst>
      <p:ext uri="{BB962C8B-B14F-4D97-AF65-F5344CB8AC3E}">
        <p14:creationId xmlns:p14="http://schemas.microsoft.com/office/powerpoint/2010/main" val="193404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erson smiling at camera&#10;&#10;Description automatically generated">
            <a:extLst>
              <a:ext uri="{FF2B5EF4-FFF2-40B4-BE49-F238E27FC236}">
                <a16:creationId xmlns:a16="http://schemas.microsoft.com/office/drawing/2014/main" id="{B14AA2AD-19CD-DE88-3E42-C8DB642446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45" r="11612"/>
          <a:stretch/>
        </p:blipFill>
        <p:spPr>
          <a:xfrm>
            <a:off x="9009050" y="914397"/>
            <a:ext cx="2744610"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6"/>
            <a:ext cx="7589520" cy="5394960"/>
          </a:xfrm>
        </p:spPr>
        <p:txBody>
          <a:bodyPr vert="horz" lIns="91440" tIns="45720" rIns="91440" bIns="45720" rtlCol="0" anchor="t">
            <a:normAutofit/>
          </a:bodyPr>
          <a:lstStyle/>
          <a:p>
            <a:r>
              <a:rPr lang="en-US" sz="2000" b="1"/>
              <a:t>Project Description</a:t>
            </a:r>
          </a:p>
          <a:p>
            <a:pPr marL="285750" indent="-285750">
              <a:buFont typeface="Arial" panose="020B0604020202020204" pitchFamily="34" charset="0"/>
              <a:buChar char="•"/>
            </a:pPr>
            <a:r>
              <a:rPr lang="en-US" sz="2000"/>
              <a:t>Expand the NC Career Coach program to all 58 colleges.</a:t>
            </a:r>
            <a:endParaRPr lang="en-US" sz="2000">
              <a:cs typeface="Calibri"/>
            </a:endParaRPr>
          </a:p>
          <a:p>
            <a:pPr marL="285750" marR="0" indent="-285750" fontAlgn="base">
              <a:lnSpc>
                <a:spcPct val="107000"/>
              </a:lnSpc>
              <a:spcBef>
                <a:spcPts val="0"/>
              </a:spcBef>
              <a:spcAft>
                <a:spcPts val="800"/>
              </a:spcAft>
              <a:buFont typeface="Arial" panose="020B0604020202020204" pitchFamily="34" charset="0"/>
              <a:buChar char="•"/>
            </a:pPr>
            <a:r>
              <a:rPr lang="en-US" sz="2000">
                <a:effectLst/>
                <a:ea typeface="Calibri" panose="020F0502020204030204" pitchFamily="34" charset="0"/>
                <a:cs typeface="Calibri"/>
              </a:rPr>
              <a:t>Objective 2.3; </a:t>
            </a:r>
            <a:r>
              <a:rPr lang="en-US" sz="2000">
                <a:effectLst/>
                <a:ea typeface="Calibri" panose="020F0502020204030204" pitchFamily="34" charset="0"/>
              </a:rPr>
              <a:t>Strategy 2.3.1.</a:t>
            </a:r>
            <a:endParaRPr lang="en-US" sz="2000">
              <a:effectLst/>
              <a:ea typeface="Calibri" panose="020F0502020204030204" pitchFamily="34" charset="0"/>
              <a:cs typeface="Calibri"/>
            </a:endParaRPr>
          </a:p>
          <a:p>
            <a:r>
              <a:rPr lang="en-US" sz="2000" b="1"/>
              <a:t>Key Performance Indicator</a:t>
            </a:r>
            <a:endParaRPr lang="en-US" sz="2000" b="1">
              <a:cs typeface="Calibri"/>
            </a:endParaRPr>
          </a:p>
          <a:p>
            <a:pPr marL="285750" indent="-285750">
              <a:buFont typeface="Arial" panose="020B0604020202020204" pitchFamily="34" charset="0"/>
              <a:buChar char="•"/>
            </a:pPr>
            <a:r>
              <a:rPr lang="en-US" sz="2000"/>
              <a:t>Increase student enrollment </a:t>
            </a:r>
          </a:p>
          <a:p>
            <a:pPr marL="285750" indent="-285750">
              <a:buFont typeface="Arial" panose="020B0604020202020204" pitchFamily="34" charset="0"/>
              <a:buChar char="•"/>
            </a:pPr>
            <a:r>
              <a:rPr lang="en-US" sz="2000"/>
              <a:t>Increase student persistence</a:t>
            </a:r>
            <a:endParaRPr lang="en-US" sz="2000">
              <a:cs typeface="Calibri"/>
            </a:endParaRPr>
          </a:p>
          <a:p>
            <a:pPr marL="285750" indent="-285750">
              <a:buFont typeface="Arial" panose="020B0604020202020204" pitchFamily="34" charset="0"/>
              <a:buChar char="•"/>
            </a:pPr>
            <a:r>
              <a:rPr lang="en-US" sz="2000"/>
              <a:t>Increase curriculum and credential completion </a:t>
            </a:r>
            <a:endParaRPr lang="en-US" sz="2000">
              <a:cs typeface="Calibri"/>
            </a:endParaRPr>
          </a:p>
          <a:p>
            <a:r>
              <a:rPr lang="en-US" sz="2000" b="1"/>
              <a:t>Progress to Date</a:t>
            </a:r>
            <a:endParaRPr lang="en-US" sz="2000" b="1">
              <a:cs typeface="Calibri"/>
            </a:endParaRPr>
          </a:p>
          <a:p>
            <a:pPr marL="285750" indent="-285750">
              <a:buFont typeface="Arial" panose="020B0604020202020204" pitchFamily="34" charset="0"/>
              <a:buChar char="•"/>
            </a:pPr>
            <a:r>
              <a:rPr lang="en-US" sz="2000"/>
              <a:t>A data collection tool (“database”) is in development in collaboration with the SO IT team to improve data collection and improve reporting on program impact. </a:t>
            </a:r>
            <a:endParaRPr lang="en-US" sz="2000">
              <a:cs typeface="Calibri"/>
            </a:endParaRPr>
          </a:p>
          <a:p>
            <a:pPr marL="285750" indent="-285750">
              <a:buFont typeface="Arial" panose="020B0604020202020204" pitchFamily="34" charset="0"/>
              <a:buChar char="•"/>
            </a:pPr>
            <a:r>
              <a:rPr lang="en-US" sz="2000"/>
              <a:t>The database has been beta tested by career coaches and will be released pending legal review. Our target is to share with all career coaches in late September 2023.</a:t>
            </a:r>
            <a:endParaRPr lang="en-US" sz="2000">
              <a:cs typeface="Calibri"/>
            </a:endParaRPr>
          </a:p>
          <a:p>
            <a:endParaRPr lang="en-US" b="1">
              <a:solidFill>
                <a:srgbClr val="013668"/>
              </a:solidFill>
            </a:endParaRPr>
          </a:p>
          <a:p>
            <a:endParaRPr lang="en-US"/>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4. EXPAND CAREER COACH PROGRAM</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0572" y="5033897"/>
            <a:ext cx="1501544" cy="369332"/>
          </a:xfrm>
          <a:prstGeom prst="rect">
            <a:avLst/>
          </a:prstGeom>
          <a:noFill/>
        </p:spPr>
        <p:txBody>
          <a:bodyPr wrap="squar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9073409" y="5302127"/>
            <a:ext cx="2915870" cy="923330"/>
          </a:xfrm>
          <a:prstGeom prst="rect">
            <a:avLst/>
          </a:prstGeom>
          <a:noFill/>
        </p:spPr>
        <p:txBody>
          <a:bodyPr wrap="square" lIns="91440" tIns="45720" rIns="91440" bIns="45720" rtlCol="0" anchor="t">
            <a:spAutoFit/>
          </a:bodyPr>
          <a:lstStyle/>
          <a:p>
            <a:pPr algn="ctr"/>
            <a:r>
              <a:rPr lang="en-US"/>
              <a:t>Dr. Jennifer McLean</a:t>
            </a:r>
          </a:p>
          <a:p>
            <a:pPr algn="ctr"/>
            <a:r>
              <a:rPr lang="en-US"/>
              <a:t>Associate Director </a:t>
            </a:r>
          </a:p>
          <a:p>
            <a:pPr algn="ctr"/>
            <a:r>
              <a:rPr lang="en-US"/>
              <a:t>Student Support Services </a:t>
            </a:r>
            <a:endParaRPr lang="en-US">
              <a:ea typeface="Calibri"/>
              <a:cs typeface="Calibri"/>
            </a:endParaRPr>
          </a:p>
        </p:txBody>
      </p:sp>
    </p:spTree>
    <p:extLst>
      <p:ext uri="{BB962C8B-B14F-4D97-AF65-F5344CB8AC3E}">
        <p14:creationId xmlns:p14="http://schemas.microsoft.com/office/powerpoint/2010/main" val="206354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mn-lt"/>
              </a:rPr>
              <a:t>4. EXPAND CAREER COACH PROGRAM</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 name="Table 14">
            <a:extLst>
              <a:ext uri="{FF2B5EF4-FFF2-40B4-BE49-F238E27FC236}">
                <a16:creationId xmlns:a16="http://schemas.microsoft.com/office/drawing/2014/main" id="{91F95371-1753-CE55-D6C3-CD838AF7C838}"/>
              </a:ext>
            </a:extLst>
          </p:cNvPr>
          <p:cNvGraphicFramePr>
            <a:graphicFrameLocks noGrp="1"/>
          </p:cNvGraphicFramePr>
          <p:nvPr>
            <p:extLst>
              <p:ext uri="{D42A27DB-BD31-4B8C-83A1-F6EECF244321}">
                <p14:modId xmlns:p14="http://schemas.microsoft.com/office/powerpoint/2010/main" val="1003675268"/>
              </p:ext>
            </p:extLst>
          </p:nvPr>
        </p:nvGraphicFramePr>
        <p:xfrm>
          <a:off x="778988" y="926932"/>
          <a:ext cx="10062028" cy="338328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1800">
                          <a:solidFill>
                            <a:schemeClr val="bg1"/>
                          </a:solidFill>
                        </a:rPr>
                        <a:t>Deliverables / Next Steps</a:t>
                      </a:r>
                    </a:p>
                  </a:txBody>
                  <a:tcPr/>
                </a:tc>
                <a:tc>
                  <a:txBody>
                    <a:bodyPr/>
                    <a:lstStyle/>
                    <a:p>
                      <a:pPr algn="ctr"/>
                      <a:r>
                        <a:rPr lang="en-US" sz="1800">
                          <a:solidFill>
                            <a:schemeClr val="bg1"/>
                          </a:solidFill>
                        </a:rPr>
                        <a:t>Status</a:t>
                      </a:r>
                    </a:p>
                  </a:txBody>
                  <a:tcPr/>
                </a:tc>
                <a:tc>
                  <a:txBody>
                    <a:bodyPr/>
                    <a:lstStyle/>
                    <a:p>
                      <a:pPr algn="ctr"/>
                      <a:r>
                        <a:rPr lang="en-US" sz="18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1800">
                          <a:solidFill>
                            <a:schemeClr val="tx1"/>
                          </a:solidFill>
                        </a:rPr>
                        <a:t>Data Management System for Efficient / Accurate Collection of Coaching Outcomes</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06/30/24</a:t>
                      </a:r>
                    </a:p>
                  </a:txBody>
                  <a:tcPr/>
                </a:tc>
                <a:extLst>
                  <a:ext uri="{0D108BD9-81ED-4DB2-BD59-A6C34878D82A}">
                    <a16:rowId xmlns:a16="http://schemas.microsoft.com/office/drawing/2014/main" val="1123147792"/>
                  </a:ext>
                </a:extLst>
              </a:tr>
              <a:tr h="270823">
                <a:tc>
                  <a:txBody>
                    <a:bodyPr/>
                    <a:lstStyle/>
                    <a:p>
                      <a:r>
                        <a:rPr lang="en-US" sz="1800">
                          <a:solidFill>
                            <a:schemeClr val="tx1"/>
                          </a:solidFill>
                        </a:rPr>
                        <a:t>Business Case for Legislature to Add Career Coaches</a:t>
                      </a:r>
                    </a:p>
                  </a:txBody>
                  <a:tcPr/>
                </a:tc>
                <a:tc>
                  <a:txBody>
                    <a:bodyPr/>
                    <a:lstStyle/>
                    <a:p>
                      <a:pPr marL="0" algn="ctr" defTabSz="914377" rtl="0" eaLnBrk="1" latinLnBrk="0" hangingPunct="1"/>
                      <a:endParaRPr lang="en-US" sz="1800" kern="1200">
                        <a:solidFill>
                          <a:schemeClr val="tx1"/>
                        </a:solidFill>
                        <a:latin typeface="+mn-lt"/>
                        <a:ea typeface="+mn-ea"/>
                        <a:cs typeface="+mn-cs"/>
                      </a:endParaRPr>
                    </a:p>
                  </a:txBody>
                  <a:tcPr/>
                </a:tc>
                <a:tc>
                  <a:txBody>
                    <a:bodyPr/>
                    <a:lstStyle/>
                    <a:p>
                      <a:pPr algn="ctr"/>
                      <a:r>
                        <a:rPr lang="en-US" sz="1800">
                          <a:solidFill>
                            <a:schemeClr val="tx1"/>
                          </a:solidFill>
                        </a:rPr>
                        <a:t>12/17/24</a:t>
                      </a:r>
                    </a:p>
                  </a:txBody>
                  <a:tcPr/>
                </a:tc>
                <a:extLst>
                  <a:ext uri="{0D108BD9-81ED-4DB2-BD59-A6C34878D82A}">
                    <a16:rowId xmlns:a16="http://schemas.microsoft.com/office/drawing/2014/main" val="456737926"/>
                  </a:ext>
                </a:extLst>
              </a:tr>
              <a:tr h="270823">
                <a:tc>
                  <a:txBody>
                    <a:bodyPr/>
                    <a:lstStyle/>
                    <a:p>
                      <a:r>
                        <a:rPr lang="en-US" sz="1800">
                          <a:solidFill>
                            <a:schemeClr val="tx1"/>
                          </a:solidFill>
                        </a:rPr>
                        <a:t>Inclusion in Legislative Ask for Fiscal Increase Including % of Administrative Funds</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06/30/24</a:t>
                      </a:r>
                    </a:p>
                  </a:txBody>
                  <a:tcPr/>
                </a:tc>
                <a:extLst>
                  <a:ext uri="{0D108BD9-81ED-4DB2-BD59-A6C34878D82A}">
                    <a16:rowId xmlns:a16="http://schemas.microsoft.com/office/drawing/2014/main" val="3652034060"/>
                  </a:ext>
                </a:extLst>
              </a:tr>
              <a:tr h="270823">
                <a:tc>
                  <a:txBody>
                    <a:bodyPr/>
                    <a:lstStyle/>
                    <a:p>
                      <a:r>
                        <a:rPr lang="en-US" sz="1800">
                          <a:solidFill>
                            <a:schemeClr val="tx1"/>
                          </a:solidFill>
                        </a:rPr>
                        <a:t>Updated Matching Language Related to CC Career Coaches</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06/30/24</a:t>
                      </a:r>
                    </a:p>
                  </a:txBody>
                  <a:tcPr/>
                </a:tc>
                <a:extLst>
                  <a:ext uri="{0D108BD9-81ED-4DB2-BD59-A6C34878D82A}">
                    <a16:rowId xmlns:a16="http://schemas.microsoft.com/office/drawing/2014/main" val="617049963"/>
                  </a:ext>
                </a:extLst>
              </a:tr>
              <a:tr h="270823">
                <a:tc>
                  <a:txBody>
                    <a:bodyPr/>
                    <a:lstStyle/>
                    <a:p>
                      <a:r>
                        <a:rPr lang="en-US" sz="1800">
                          <a:solidFill>
                            <a:schemeClr val="tx1"/>
                          </a:solidFill>
                        </a:rPr>
                        <a:t>Increase Allotment of Time by Dr. McLean to Focus on Coaching Program</a:t>
                      </a:r>
                    </a:p>
                  </a:txBody>
                  <a:tcPr/>
                </a:tc>
                <a:tc>
                  <a:txBody>
                    <a:bodyPr/>
                    <a:lstStyle/>
                    <a:p>
                      <a:pPr algn="ctr"/>
                      <a:endParaRPr lang="en-US" sz="18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12/31/24</a:t>
                      </a:r>
                    </a:p>
                    <a:p>
                      <a:pPr algn="ctr"/>
                      <a:endParaRPr lang="en-US" sz="1800">
                        <a:solidFill>
                          <a:schemeClr val="tx1"/>
                        </a:solidFill>
                      </a:endParaRPr>
                    </a:p>
                  </a:txBody>
                  <a:tcPr/>
                </a:tc>
                <a:extLst>
                  <a:ext uri="{0D108BD9-81ED-4DB2-BD59-A6C34878D82A}">
                    <a16:rowId xmlns:a16="http://schemas.microsoft.com/office/drawing/2014/main" val="16790425"/>
                  </a:ext>
                </a:extLst>
              </a:tr>
              <a:tr h="270823">
                <a:tc>
                  <a:txBody>
                    <a:bodyPr/>
                    <a:lstStyle/>
                    <a:p>
                      <a:r>
                        <a:rPr lang="en-US" sz="1800">
                          <a:solidFill>
                            <a:schemeClr val="tx1"/>
                          </a:solidFill>
                        </a:rPr>
                        <a:t>Identification of Collaborators (coaches, tools, etc.)</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12/31/23</a:t>
                      </a:r>
                    </a:p>
                  </a:txBody>
                  <a:tcPr/>
                </a:tc>
                <a:extLst>
                  <a:ext uri="{0D108BD9-81ED-4DB2-BD59-A6C34878D82A}">
                    <a16:rowId xmlns:a16="http://schemas.microsoft.com/office/drawing/2014/main" val="422535177"/>
                  </a:ext>
                </a:extLst>
              </a:tr>
            </a:tbl>
          </a:graphicData>
        </a:graphic>
      </p:graphicFrame>
      <p:sp>
        <p:nvSpPr>
          <p:cNvPr id="16" name="Oval 15">
            <a:extLst>
              <a:ext uri="{FF2B5EF4-FFF2-40B4-BE49-F238E27FC236}">
                <a16:creationId xmlns:a16="http://schemas.microsoft.com/office/drawing/2014/main" id="{85E543D2-24CA-2A76-5A91-320AEFF2D12A}"/>
              </a:ext>
            </a:extLst>
          </p:cNvPr>
          <p:cNvSpPr>
            <a:spLocks noChangeAspect="1"/>
          </p:cNvSpPr>
          <p:nvPr/>
        </p:nvSpPr>
        <p:spPr>
          <a:xfrm>
            <a:off x="8491073" y="196895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86B9C13C-8087-0BC8-5778-1CA805115769}"/>
              </a:ext>
            </a:extLst>
          </p:cNvPr>
          <p:cNvSpPr>
            <a:spLocks noChangeAspect="1"/>
          </p:cNvSpPr>
          <p:nvPr/>
        </p:nvSpPr>
        <p:spPr>
          <a:xfrm>
            <a:off x="8498939" y="1349686"/>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Oval 19">
            <a:extLst>
              <a:ext uri="{FF2B5EF4-FFF2-40B4-BE49-F238E27FC236}">
                <a16:creationId xmlns:a16="http://schemas.microsoft.com/office/drawing/2014/main" id="{662C46A9-973F-C966-34AE-6E1C4C0E1A25}"/>
              </a:ext>
            </a:extLst>
          </p:cNvPr>
          <p:cNvSpPr>
            <a:spLocks noChangeAspect="1"/>
          </p:cNvSpPr>
          <p:nvPr/>
        </p:nvSpPr>
        <p:spPr>
          <a:xfrm>
            <a:off x="8491073" y="2546056"/>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Oval 22">
            <a:extLst>
              <a:ext uri="{FF2B5EF4-FFF2-40B4-BE49-F238E27FC236}">
                <a16:creationId xmlns:a16="http://schemas.microsoft.com/office/drawing/2014/main" id="{D56CE7B4-FF50-F9B1-06AE-D33EF4241C44}"/>
              </a:ext>
            </a:extLst>
          </p:cNvPr>
          <p:cNvSpPr>
            <a:spLocks noChangeAspect="1"/>
          </p:cNvSpPr>
          <p:nvPr/>
        </p:nvSpPr>
        <p:spPr>
          <a:xfrm>
            <a:off x="8491073" y="3020642"/>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Oval 23">
            <a:extLst>
              <a:ext uri="{FF2B5EF4-FFF2-40B4-BE49-F238E27FC236}">
                <a16:creationId xmlns:a16="http://schemas.microsoft.com/office/drawing/2014/main" id="{BE334CBA-C54B-D5BB-3F9D-870EBE2252EC}"/>
              </a:ext>
            </a:extLst>
          </p:cNvPr>
          <p:cNvSpPr>
            <a:spLocks noChangeAspect="1"/>
          </p:cNvSpPr>
          <p:nvPr/>
        </p:nvSpPr>
        <p:spPr>
          <a:xfrm>
            <a:off x="8498939" y="345307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Oval 1">
            <a:extLst>
              <a:ext uri="{FF2B5EF4-FFF2-40B4-BE49-F238E27FC236}">
                <a16:creationId xmlns:a16="http://schemas.microsoft.com/office/drawing/2014/main" id="{2A2F9C40-8F19-B674-79EF-BFB499C865A8}"/>
              </a:ext>
            </a:extLst>
          </p:cNvPr>
          <p:cNvSpPr>
            <a:spLocks noChangeAspect="1"/>
          </p:cNvSpPr>
          <p:nvPr/>
        </p:nvSpPr>
        <p:spPr>
          <a:xfrm>
            <a:off x="8498939" y="399081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FE8F843C-B016-9346-3767-9C4194237FCF}"/>
              </a:ext>
            </a:extLst>
          </p:cNvPr>
          <p:cNvSpPr txBox="1"/>
          <p:nvPr/>
        </p:nvSpPr>
        <p:spPr>
          <a:xfrm>
            <a:off x="778988" y="4385247"/>
            <a:ext cx="10234713" cy="2031325"/>
          </a:xfrm>
          <a:prstGeom prst="rect">
            <a:avLst/>
          </a:prstGeom>
          <a:noFill/>
        </p:spPr>
        <p:txBody>
          <a:bodyPr wrap="square" lIns="91440" tIns="45720" rIns="91440" bIns="45720" anchor="t">
            <a:spAutoFit/>
          </a:bodyPr>
          <a:lstStyle/>
          <a:p>
            <a:r>
              <a:rPr lang="en-US" sz="1800" b="1"/>
              <a:t>Resource Needs</a:t>
            </a:r>
          </a:p>
          <a:p>
            <a:pPr marL="285750" indent="-285750">
              <a:buFont typeface="Arial" panose="020B0604020202020204" pitchFamily="34" charset="0"/>
              <a:buChar char="•"/>
            </a:pPr>
            <a:r>
              <a:rPr lang="en-US" sz="1800"/>
              <a:t>Funding </a:t>
            </a:r>
            <a:r>
              <a:rPr lang="en-US"/>
              <a:t>needed from the Legislature to expand program. </a:t>
            </a:r>
            <a:endParaRPr lang="en-US" sz="1800">
              <a:cs typeface="Calibri"/>
            </a:endParaRPr>
          </a:p>
          <a:p>
            <a:pPr marL="285750" indent="-285750">
              <a:buFont typeface="Arial" panose="020B0604020202020204" pitchFamily="34" charset="0"/>
              <a:buChar char="•"/>
            </a:pPr>
            <a:r>
              <a:rPr lang="en-US"/>
              <a:t>A</a:t>
            </a:r>
            <a:r>
              <a:rPr lang="en-US" sz="1800"/>
              <a:t>dditional staff capacity </a:t>
            </a:r>
            <a:r>
              <a:rPr lang="en-US"/>
              <a:t>at System Office to support expansion beyond current model.</a:t>
            </a:r>
            <a:endParaRPr lang="en-US" sz="1800">
              <a:cs typeface="Calibri"/>
            </a:endParaRPr>
          </a:p>
          <a:p>
            <a:pPr marL="285750" indent="-285750">
              <a:buFont typeface="Arial" panose="020B0604020202020204" pitchFamily="34" charset="0"/>
              <a:buChar char="•"/>
            </a:pPr>
            <a:r>
              <a:rPr lang="en-US" sz="1800"/>
              <a:t>Stakeholder engagement needed to</a:t>
            </a:r>
            <a:r>
              <a:rPr lang="en-US"/>
              <a:t> develop case for expansion and include in legislative request. </a:t>
            </a:r>
            <a:endParaRPr lang="en-US" sz="1800">
              <a:cs typeface="Calibri"/>
            </a:endParaRPr>
          </a:p>
          <a:p>
            <a:endParaRPr lang="en-US" sz="1800"/>
          </a:p>
          <a:p>
            <a:r>
              <a:rPr lang="en-US" sz="1800" b="1"/>
              <a:t>Board Role</a:t>
            </a:r>
            <a:endParaRPr lang="en-US" sz="1800" b="1">
              <a:cs typeface="Calibri"/>
            </a:endParaRPr>
          </a:p>
          <a:p>
            <a:pPr marL="285750" indent="-285750">
              <a:buFont typeface="Arial" panose="020B0604020202020204" pitchFamily="34" charset="0"/>
              <a:buChar char="•"/>
            </a:pPr>
            <a:r>
              <a:rPr lang="en-US" sz="1800"/>
              <a:t>Advocacy for additional legislative support starting 2024</a:t>
            </a:r>
            <a:r>
              <a:rPr lang="en-US"/>
              <a:t>.</a:t>
            </a:r>
            <a:endParaRPr lang="en-US" sz="1800">
              <a:cs typeface="Calibri"/>
            </a:endParaRPr>
          </a:p>
        </p:txBody>
      </p:sp>
    </p:spTree>
    <p:extLst>
      <p:ext uri="{BB962C8B-B14F-4D97-AF65-F5344CB8AC3E}">
        <p14:creationId xmlns:p14="http://schemas.microsoft.com/office/powerpoint/2010/main" val="2847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erson in a suit smiling&#10;&#10;Description automatically generated">
            <a:extLst>
              <a:ext uri="{FF2B5EF4-FFF2-40B4-BE49-F238E27FC236}">
                <a16:creationId xmlns:a16="http://schemas.microsoft.com/office/drawing/2014/main" id="{8785B331-0C9F-DE2E-1AC6-4991A14B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6389" y="914397"/>
            <a:ext cx="2745062"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7589520" cy="5394960"/>
          </a:xfrm>
        </p:spPr>
        <p:txBody>
          <a:bodyPr vert="horz" lIns="91440" tIns="45720" rIns="91440" bIns="45720" rtlCol="0" anchor="t">
            <a:normAutofit/>
          </a:bodyPr>
          <a:lstStyle/>
          <a:p>
            <a:r>
              <a:rPr lang="en-US" sz="2000" b="1"/>
              <a:t>Project Description</a:t>
            </a:r>
          </a:p>
          <a:p>
            <a:pPr marL="285750" indent="-285750">
              <a:buFont typeface="Arial" panose="020B0604020202020204" pitchFamily="34" charset="0"/>
              <a:buChar char="•"/>
            </a:pPr>
            <a:r>
              <a:rPr lang="en-US" sz="2000"/>
              <a:t>Create a system Framework for Inclusive Excellence and develop a professional development series that will assist colleges in increasing equitable student outcomes.</a:t>
            </a:r>
            <a:endParaRPr lang="en-US" sz="2000">
              <a:cs typeface="Calibri"/>
            </a:endParaRPr>
          </a:p>
          <a:p>
            <a:pPr marL="285750" indent="-285750">
              <a:buFont typeface="Arial" panose="020B0604020202020204" pitchFamily="34" charset="0"/>
              <a:buChar char="•"/>
            </a:pPr>
            <a:r>
              <a:rPr lang="en-US" sz="2000">
                <a:effectLst/>
                <a:ea typeface="Calibri" panose="020F0502020204030204" pitchFamily="34" charset="0"/>
                <a:cs typeface="Calibri"/>
              </a:rPr>
              <a:t>Objective 3.1; Strategy 3.1.1; Strategy 3.1.2; </a:t>
            </a:r>
            <a:r>
              <a:rPr lang="en-US" sz="2000">
                <a:effectLst/>
                <a:ea typeface="Calibri" panose="020F0502020204030204" pitchFamily="34" charset="0"/>
              </a:rPr>
              <a:t>Strategy 3.1.3</a:t>
            </a:r>
            <a:endParaRPr lang="en-US" sz="2000">
              <a:highlight>
                <a:srgbClr val="FFFF00"/>
              </a:highlight>
            </a:endParaRPr>
          </a:p>
          <a:p>
            <a:r>
              <a:rPr lang="en-US" sz="2000" b="1"/>
              <a:t>Key Performance Indicators</a:t>
            </a:r>
            <a:endParaRPr lang="en-US" sz="2000" b="1">
              <a:cs typeface="Calibri"/>
            </a:endParaRPr>
          </a:p>
          <a:p>
            <a:pPr marL="285750" indent="-285750">
              <a:buFont typeface="Arial" panose="020B0604020202020204" pitchFamily="34" charset="0"/>
              <a:buChar char="•"/>
            </a:pPr>
            <a:r>
              <a:rPr lang="en-US" sz="2000"/>
              <a:t>College-level Math Completion</a:t>
            </a:r>
            <a:endParaRPr lang="en-US" sz="2000">
              <a:cs typeface="Calibri"/>
            </a:endParaRPr>
          </a:p>
          <a:p>
            <a:pPr marL="285750" indent="-285750">
              <a:buFont typeface="Arial" panose="020B0604020202020204" pitchFamily="34" charset="0"/>
              <a:buChar char="•"/>
            </a:pPr>
            <a:r>
              <a:rPr lang="en-US" sz="2000"/>
              <a:t>College-level English Completion</a:t>
            </a:r>
            <a:endParaRPr lang="en-US" sz="2000">
              <a:cs typeface="Calibri"/>
            </a:endParaRPr>
          </a:p>
          <a:p>
            <a:pPr marL="285750" indent="-285750">
              <a:buFont typeface="Arial" panose="020B0604020202020204" pitchFamily="34" charset="0"/>
              <a:buChar char="•"/>
            </a:pPr>
            <a:r>
              <a:rPr lang="en-US" sz="2000"/>
              <a:t>First-Year Persistence</a:t>
            </a:r>
            <a:endParaRPr lang="en-US" sz="2000">
              <a:cs typeface="Calibri"/>
            </a:endParaRPr>
          </a:p>
          <a:p>
            <a:pPr marL="285750" indent="-285750">
              <a:buFont typeface="Arial" panose="020B0604020202020204" pitchFamily="34" charset="0"/>
              <a:buChar char="•"/>
            </a:pPr>
            <a:r>
              <a:rPr lang="en-US" sz="2000"/>
              <a:t>Credential Completion </a:t>
            </a:r>
          </a:p>
          <a:p>
            <a:pPr marL="285750" indent="-285750">
              <a:buFont typeface="Arial" panose="020B0604020202020204" pitchFamily="34" charset="0"/>
              <a:buChar char="•"/>
            </a:pPr>
            <a:r>
              <a:rPr lang="en-US" sz="2000" b="1"/>
              <a:t>Progress to Date</a:t>
            </a:r>
            <a:endParaRPr lang="en-US" sz="2000" b="1">
              <a:cs typeface="Calibri"/>
            </a:endParaRPr>
          </a:p>
          <a:p>
            <a:pPr marL="285750" indent="-285750">
              <a:buFont typeface="Arial" panose="020B0604020202020204" pitchFamily="34" charset="0"/>
              <a:buChar char="•"/>
            </a:pPr>
            <a:r>
              <a:rPr lang="en-US" sz="2000"/>
              <a:t>Formation of Inclusive Excellence Taskforce</a:t>
            </a:r>
            <a:endParaRPr lang="en-US" sz="2000">
              <a:cs typeface="Calibri"/>
            </a:endParaRPr>
          </a:p>
          <a:p>
            <a:pPr marL="285750" indent="-285750">
              <a:buFont typeface="Arial" panose="020B0604020202020204" pitchFamily="34" charset="0"/>
              <a:buChar char="•"/>
            </a:pPr>
            <a:r>
              <a:rPr lang="en-US" sz="2000"/>
              <a:t>Update to System Advisory Council</a:t>
            </a:r>
            <a:endParaRPr lang="en-US" sz="2000">
              <a:cs typeface="Calibri"/>
            </a:endParaRPr>
          </a:p>
          <a:p>
            <a:pPr marL="285750" indent="-285750">
              <a:buFont typeface="Arial" panose="020B0604020202020204" pitchFamily="34" charset="0"/>
              <a:buChar char="•"/>
            </a:pPr>
            <a:r>
              <a:rPr lang="en-US" sz="2000"/>
              <a:t>Development of institutional self-assessment </a:t>
            </a:r>
            <a:endParaRPr lang="en-US" sz="2000">
              <a:cs typeface="Calibri"/>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5. FRAMEWORK FOR INCLUSIVE EXCELLENCE</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3443"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8834292" y="5303261"/>
            <a:ext cx="3089255" cy="923330"/>
          </a:xfrm>
          <a:prstGeom prst="rect">
            <a:avLst/>
          </a:prstGeom>
          <a:noFill/>
        </p:spPr>
        <p:txBody>
          <a:bodyPr wrap="square" rtlCol="0">
            <a:spAutoFit/>
          </a:bodyPr>
          <a:lstStyle/>
          <a:p>
            <a:pPr algn="ctr"/>
            <a:r>
              <a:rPr lang="en-US"/>
              <a:t>Dr. John “JJ” Evans</a:t>
            </a:r>
          </a:p>
          <a:p>
            <a:pPr algn="ctr"/>
            <a:r>
              <a:rPr lang="en-US"/>
              <a:t>Associate Director</a:t>
            </a:r>
          </a:p>
          <a:p>
            <a:pPr algn="ctr"/>
            <a:r>
              <a:rPr lang="en-US"/>
              <a:t>Student Life</a:t>
            </a:r>
          </a:p>
        </p:txBody>
      </p:sp>
    </p:spTree>
    <p:extLst>
      <p:ext uri="{BB962C8B-B14F-4D97-AF65-F5344CB8AC3E}">
        <p14:creationId xmlns:p14="http://schemas.microsoft.com/office/powerpoint/2010/main" val="91264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mn-lt"/>
              </a:rPr>
              <a:t>5. FRAMEWORK FOR INCLUSIVE EXCELLENCE</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F8335A6C-65F8-0A9F-7C18-AA6D38CC6A37}"/>
              </a:ext>
            </a:extLst>
          </p:cNvPr>
          <p:cNvGraphicFramePr>
            <a:graphicFrameLocks noGrp="1"/>
          </p:cNvGraphicFramePr>
          <p:nvPr>
            <p:extLst>
              <p:ext uri="{D42A27DB-BD31-4B8C-83A1-F6EECF244321}">
                <p14:modId xmlns:p14="http://schemas.microsoft.com/office/powerpoint/2010/main" val="2567951862"/>
              </p:ext>
            </p:extLst>
          </p:nvPr>
        </p:nvGraphicFramePr>
        <p:xfrm>
          <a:off x="847356" y="895581"/>
          <a:ext cx="10062028" cy="198120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2000">
                          <a:solidFill>
                            <a:schemeClr val="bg1"/>
                          </a:solidFill>
                        </a:rPr>
                        <a:t>Deliverables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2000">
                          <a:solidFill>
                            <a:schemeClr val="tx1"/>
                          </a:solidFill>
                        </a:rPr>
                        <a:t>College Self-Assessment Tool</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10/13/23</a:t>
                      </a:r>
                    </a:p>
                  </a:txBody>
                  <a:tcPr/>
                </a:tc>
                <a:extLst>
                  <a:ext uri="{0D108BD9-81ED-4DB2-BD59-A6C34878D82A}">
                    <a16:rowId xmlns:a16="http://schemas.microsoft.com/office/drawing/2014/main" val="1123147792"/>
                  </a:ext>
                </a:extLst>
              </a:tr>
              <a:tr h="270823">
                <a:tc>
                  <a:txBody>
                    <a:bodyPr/>
                    <a:lstStyle/>
                    <a:p>
                      <a:r>
                        <a:rPr lang="en-US" sz="2000">
                          <a:solidFill>
                            <a:schemeClr val="tx1"/>
                          </a:solidFill>
                        </a:rPr>
                        <a:t>Articulation of “Inclusive Excellence” Future State</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a:solidFill>
                            <a:schemeClr val="tx1"/>
                          </a:solidFill>
                        </a:rPr>
                        <a:t>03/08/24</a:t>
                      </a:r>
                    </a:p>
                  </a:txBody>
                  <a:tcPr/>
                </a:tc>
                <a:extLst>
                  <a:ext uri="{0D108BD9-81ED-4DB2-BD59-A6C34878D82A}">
                    <a16:rowId xmlns:a16="http://schemas.microsoft.com/office/drawing/2014/main" val="456737926"/>
                  </a:ext>
                </a:extLst>
              </a:tr>
              <a:tr h="270823">
                <a:tc>
                  <a:txBody>
                    <a:bodyPr/>
                    <a:lstStyle/>
                    <a:p>
                      <a:r>
                        <a:rPr lang="en-US" sz="2000">
                          <a:solidFill>
                            <a:schemeClr val="tx1"/>
                          </a:solidFill>
                        </a:rPr>
                        <a:t>KPIs to Demonstrate Measurable Progress</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12/29/23</a:t>
                      </a:r>
                    </a:p>
                  </a:txBody>
                  <a:tcPr/>
                </a:tc>
                <a:extLst>
                  <a:ext uri="{0D108BD9-81ED-4DB2-BD59-A6C34878D82A}">
                    <a16:rowId xmlns:a16="http://schemas.microsoft.com/office/drawing/2014/main" val="3652034060"/>
                  </a:ext>
                </a:extLst>
              </a:tr>
              <a:tr h="270823">
                <a:tc>
                  <a:txBody>
                    <a:bodyPr/>
                    <a:lstStyle/>
                    <a:p>
                      <a:r>
                        <a:rPr lang="en-US" sz="2000">
                          <a:solidFill>
                            <a:schemeClr val="tx1"/>
                          </a:solidFill>
                        </a:rPr>
                        <a:t>Create the Professional Development Plan</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01/31/24</a:t>
                      </a:r>
                    </a:p>
                  </a:txBody>
                  <a:tcPr/>
                </a:tc>
                <a:extLst>
                  <a:ext uri="{0D108BD9-81ED-4DB2-BD59-A6C34878D82A}">
                    <a16:rowId xmlns:a16="http://schemas.microsoft.com/office/drawing/2014/main" val="617049963"/>
                  </a:ext>
                </a:extLst>
              </a:tr>
            </a:tbl>
          </a:graphicData>
        </a:graphic>
      </p:graphicFrame>
      <p:sp>
        <p:nvSpPr>
          <p:cNvPr id="13" name="Oval 12">
            <a:extLst>
              <a:ext uri="{FF2B5EF4-FFF2-40B4-BE49-F238E27FC236}">
                <a16:creationId xmlns:a16="http://schemas.microsoft.com/office/drawing/2014/main" id="{BDD3DC5C-C3B9-E422-98C0-36B9049945DB}"/>
              </a:ext>
            </a:extLst>
          </p:cNvPr>
          <p:cNvSpPr>
            <a:spLocks noChangeAspect="1"/>
          </p:cNvSpPr>
          <p:nvPr/>
        </p:nvSpPr>
        <p:spPr>
          <a:xfrm>
            <a:off x="8498939" y="1749973"/>
            <a:ext cx="207590" cy="210625"/>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Oval 14">
            <a:extLst>
              <a:ext uri="{FF2B5EF4-FFF2-40B4-BE49-F238E27FC236}">
                <a16:creationId xmlns:a16="http://schemas.microsoft.com/office/drawing/2014/main" id="{54EB4352-2693-A0AA-A67B-19726EE17470}"/>
              </a:ext>
            </a:extLst>
          </p:cNvPr>
          <p:cNvSpPr>
            <a:spLocks noChangeAspect="1"/>
          </p:cNvSpPr>
          <p:nvPr/>
        </p:nvSpPr>
        <p:spPr>
          <a:xfrm>
            <a:off x="8498939" y="1364808"/>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Oval 15">
            <a:extLst>
              <a:ext uri="{FF2B5EF4-FFF2-40B4-BE49-F238E27FC236}">
                <a16:creationId xmlns:a16="http://schemas.microsoft.com/office/drawing/2014/main" id="{DEC13074-FA5A-8428-FF0D-7705F02CA0E1}"/>
              </a:ext>
            </a:extLst>
          </p:cNvPr>
          <p:cNvSpPr>
            <a:spLocks noChangeAspect="1"/>
          </p:cNvSpPr>
          <p:nvPr/>
        </p:nvSpPr>
        <p:spPr>
          <a:xfrm>
            <a:off x="8498939" y="2148995"/>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FA3C8656-8580-4D77-0003-CBD21768C0D4}"/>
              </a:ext>
            </a:extLst>
          </p:cNvPr>
          <p:cNvSpPr>
            <a:spLocks noChangeAspect="1"/>
          </p:cNvSpPr>
          <p:nvPr/>
        </p:nvSpPr>
        <p:spPr>
          <a:xfrm>
            <a:off x="8498939" y="255533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17E2E56A-2E4E-D0F7-0E10-577EEB6BEBEE}"/>
              </a:ext>
            </a:extLst>
          </p:cNvPr>
          <p:cNvSpPr txBox="1"/>
          <p:nvPr/>
        </p:nvSpPr>
        <p:spPr>
          <a:xfrm>
            <a:off x="847356" y="3122540"/>
            <a:ext cx="10062028" cy="2862322"/>
          </a:xfrm>
          <a:prstGeom prst="rect">
            <a:avLst/>
          </a:prstGeom>
          <a:noFill/>
        </p:spPr>
        <p:txBody>
          <a:bodyPr wrap="square" lIns="91440" tIns="45720" rIns="91440" bIns="45720" anchor="t">
            <a:spAutoFit/>
          </a:bodyPr>
          <a:lstStyle/>
          <a:p>
            <a:r>
              <a:rPr lang="en-US" sz="2000" b="1"/>
              <a:t>Resource Needs</a:t>
            </a:r>
          </a:p>
          <a:p>
            <a:pPr marL="285750" indent="-285750">
              <a:buFont typeface="Arial" panose="020B0604020202020204" pitchFamily="34" charset="0"/>
              <a:buChar char="•"/>
            </a:pPr>
            <a:r>
              <a:rPr lang="en-US" sz="2000"/>
              <a:t>Funding available through 2024 for professional development. </a:t>
            </a:r>
            <a:endParaRPr lang="en-US" sz="2000">
              <a:cs typeface="Calibri"/>
            </a:endParaRPr>
          </a:p>
          <a:p>
            <a:pPr marL="285750" indent="-285750">
              <a:buFont typeface="Arial" panose="020B0604020202020204" pitchFamily="34" charset="0"/>
              <a:buChar char="•"/>
            </a:pPr>
            <a:r>
              <a:rPr lang="en-US" sz="2000"/>
              <a:t>Funding available for Student Success Center staff through 2024.</a:t>
            </a:r>
            <a:endParaRPr lang="en-US" sz="2000">
              <a:cs typeface="Calibri"/>
            </a:endParaRPr>
          </a:p>
          <a:p>
            <a:pPr marL="285750" indent="-285750">
              <a:buFont typeface="Arial" panose="020B0604020202020204" pitchFamily="34" charset="0"/>
              <a:buChar char="•"/>
            </a:pPr>
            <a:r>
              <a:rPr lang="en-US" sz="2000"/>
              <a:t>Moderate stakeholder engagement needed to develop Framework and Professional Development plan. </a:t>
            </a:r>
            <a:endParaRPr lang="en-US" sz="2000">
              <a:cs typeface="Calibri"/>
            </a:endParaRPr>
          </a:p>
          <a:p>
            <a:endParaRPr lang="en-US" sz="2000" b="1"/>
          </a:p>
          <a:p>
            <a:r>
              <a:rPr lang="en-US" sz="2000" b="1"/>
              <a:t>Board Role</a:t>
            </a:r>
            <a:endParaRPr lang="en-US" sz="2000" b="1">
              <a:cs typeface="Calibri"/>
            </a:endParaRPr>
          </a:p>
          <a:p>
            <a:pPr marL="285750" indent="-285750">
              <a:buFont typeface="Arial" panose="020B0604020202020204" pitchFamily="34" charset="0"/>
              <a:buChar char="•"/>
            </a:pPr>
            <a:r>
              <a:rPr lang="en-US" sz="2000"/>
              <a:t>System Advisory Council to review and recommend to full Board approval of Inclusive Excellence Framework.</a:t>
            </a:r>
          </a:p>
        </p:txBody>
      </p:sp>
    </p:spTree>
    <p:extLst>
      <p:ext uri="{BB962C8B-B14F-4D97-AF65-F5344CB8AC3E}">
        <p14:creationId xmlns:p14="http://schemas.microsoft.com/office/powerpoint/2010/main" val="176659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erson in a black suit&#10;&#10;Description automatically generated">
            <a:extLst>
              <a:ext uri="{FF2B5EF4-FFF2-40B4-BE49-F238E27FC236}">
                <a16:creationId xmlns:a16="http://schemas.microsoft.com/office/drawing/2014/main" id="{5972A1FA-6B1F-7660-C7C4-5E5320B1A0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7220" y="915633"/>
            <a:ext cx="2743199"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250156" y="914397"/>
            <a:ext cx="8449165" cy="5653457"/>
          </a:xfrm>
        </p:spPr>
        <p:txBody>
          <a:bodyPr vert="horz" lIns="91440" tIns="45720" rIns="91440" bIns="45720" rtlCol="0" anchor="t">
            <a:normAutofit fontScale="85000" lnSpcReduction="20000"/>
          </a:bodyPr>
          <a:lstStyle/>
          <a:p>
            <a:r>
              <a:rPr lang="en-US" sz="2200" b="1"/>
              <a:t>Project Description</a:t>
            </a:r>
          </a:p>
          <a:p>
            <a:pPr marL="285750" indent="-285750">
              <a:buFont typeface="Arial" panose="020B0604020202020204" pitchFamily="34" charset="0"/>
              <a:buChar char="•"/>
            </a:pPr>
            <a:r>
              <a:rPr lang="en-US" sz="2200"/>
              <a:t>Promote excellence in teaching and learning across the NC Community College system by:</a:t>
            </a:r>
            <a:endParaRPr lang="en-US" sz="2200" b="1"/>
          </a:p>
          <a:p>
            <a:pPr marL="742950" lvl="1" indent="-285750">
              <a:buFont typeface="Arial" panose="020B0604020202020204" pitchFamily="34" charset="0"/>
              <a:buChar char="•"/>
            </a:pPr>
            <a:r>
              <a:rPr lang="en-US" sz="2200"/>
              <a:t>Creating a shared vision of workforce readiness and student 21</a:t>
            </a:r>
            <a:r>
              <a:rPr lang="en-US" sz="2200" baseline="30000"/>
              <a:t>st</a:t>
            </a:r>
            <a:r>
              <a:rPr lang="en-US" sz="2200"/>
              <a:t> century skill competence building;</a:t>
            </a:r>
            <a:endParaRPr lang="en-US" sz="2200">
              <a:cs typeface="Calibri"/>
            </a:endParaRPr>
          </a:p>
          <a:p>
            <a:pPr marL="742950" lvl="1" indent="-285750">
              <a:buFont typeface="Arial" panose="020B0604020202020204" pitchFamily="34" charset="0"/>
              <a:buChar char="•"/>
            </a:pPr>
            <a:r>
              <a:rPr lang="en-US" sz="2200"/>
              <a:t>Providing broadened access to high quality training that improves teaching practices across all faculty roles;</a:t>
            </a:r>
            <a:endParaRPr lang="en-US" sz="2200">
              <a:cs typeface="Calibri"/>
            </a:endParaRPr>
          </a:p>
          <a:p>
            <a:pPr marL="742950" lvl="1" indent="-285750">
              <a:buFont typeface="Arial" panose="020B0604020202020204" pitchFamily="34" charset="0"/>
              <a:buChar char="•"/>
            </a:pPr>
            <a:r>
              <a:rPr lang="en-US" sz="2200"/>
              <a:t>Providing statewide certificates across a variety of professional tracks.</a:t>
            </a:r>
            <a:endParaRPr lang="en-US" sz="2200">
              <a:cs typeface="Calibri"/>
            </a:endParaRPr>
          </a:p>
          <a:p>
            <a:pPr marL="285750" indent="-285750">
              <a:buFont typeface="Arial" panose="020B0604020202020204" pitchFamily="34" charset="0"/>
              <a:buChar char="•"/>
            </a:pPr>
            <a:r>
              <a:rPr lang="en-US" sz="2200"/>
              <a:t>Objective 3.2; Strategy 3.2.1</a:t>
            </a:r>
            <a:endParaRPr lang="en-US" sz="2200">
              <a:cs typeface="Calibri"/>
            </a:endParaRPr>
          </a:p>
          <a:p>
            <a:r>
              <a:rPr lang="en-US" sz="2200" b="1"/>
              <a:t>Key Performance Indicators</a:t>
            </a:r>
            <a:endParaRPr lang="en-US" sz="2200" b="1">
              <a:cs typeface="Calibri"/>
            </a:endParaRPr>
          </a:p>
          <a:p>
            <a:pPr marL="285750" indent="-285750">
              <a:buFont typeface="Arial" panose="020B0604020202020204" pitchFamily="34" charset="0"/>
              <a:buChar char="•"/>
            </a:pPr>
            <a:r>
              <a:rPr lang="en-US" sz="2200"/>
              <a:t>Increase faculty retention</a:t>
            </a:r>
            <a:endParaRPr lang="en-US" sz="2200">
              <a:cs typeface="Calibri"/>
            </a:endParaRPr>
          </a:p>
          <a:p>
            <a:pPr marL="285750" indent="-285750">
              <a:buFont typeface="Arial" panose="020B0604020202020204" pitchFamily="34" charset="0"/>
              <a:buChar char="•"/>
            </a:pPr>
            <a:r>
              <a:rPr lang="en-US" sz="2200"/>
              <a:t>Increase first-year persistence</a:t>
            </a:r>
            <a:endParaRPr lang="en-US" sz="2200">
              <a:cs typeface="Calibri"/>
            </a:endParaRPr>
          </a:p>
          <a:p>
            <a:pPr marL="285750" indent="-285750">
              <a:buFont typeface="Arial" panose="020B0604020202020204" pitchFamily="34" charset="0"/>
              <a:buChar char="•"/>
            </a:pPr>
            <a:r>
              <a:rPr lang="en-US" sz="2200"/>
              <a:t>Increase credential completion </a:t>
            </a:r>
            <a:endParaRPr lang="en-US" sz="2200" b="1"/>
          </a:p>
          <a:p>
            <a:r>
              <a:rPr lang="en-US" sz="2200" b="1"/>
              <a:t>Progress to Date</a:t>
            </a:r>
            <a:endParaRPr lang="en-US" sz="2200"/>
          </a:p>
          <a:p>
            <a:pPr marL="285750" indent="-285750">
              <a:buFont typeface="Arial" panose="020B0604020202020204" pitchFamily="34" charset="0"/>
              <a:buChar char="•"/>
            </a:pPr>
            <a:r>
              <a:rPr lang="en-US" sz="2200"/>
              <a:t>Created a draft conceptual model and rationale for framework for internal System Office review.</a:t>
            </a:r>
            <a:endParaRPr lang="en-US" sz="2200">
              <a:cs typeface="Calibri"/>
            </a:endParaRPr>
          </a:p>
          <a:p>
            <a:pPr marL="285750" indent="-285750">
              <a:buFont typeface="Arial" panose="020B0604020202020204" pitchFamily="34" charset="0"/>
              <a:buChar char="•"/>
            </a:pPr>
            <a:r>
              <a:rPr lang="en-US" sz="2200"/>
              <a:t>Announced the framework project to CAOs in August monthly meeting and invited colleges to be a part of the creation and development.</a:t>
            </a:r>
            <a:endParaRPr lang="en-US" sz="2200">
              <a:cs typeface="Calibri"/>
            </a:endParaRPr>
          </a:p>
          <a:p>
            <a:pPr marL="285750" indent="-285750">
              <a:buFont typeface="Arial" panose="020B0604020202020204" pitchFamily="34" charset="0"/>
              <a:buChar char="•"/>
            </a:pPr>
            <a:r>
              <a:rPr lang="en-US" sz="2200"/>
              <a:t>Formed external review committee and to ensure model gets reviewed by T&amp;L colleagues across the state.</a:t>
            </a:r>
            <a:endParaRPr lang="en-US" sz="2200">
              <a:cs typeface="Calibri"/>
            </a:endParaRPr>
          </a:p>
          <a:p>
            <a:endParaRPr lang="en-US" b="1">
              <a:solidFill>
                <a:srgbClr val="013668"/>
              </a:solidFill>
            </a:endParaRPr>
          </a:p>
          <a:p>
            <a:pPr marL="285750" indent="-285750">
              <a:buFont typeface="Arial" panose="020B0604020202020204" pitchFamily="34" charset="0"/>
              <a:buChar char="•"/>
            </a:pPr>
            <a:endParaRPr lang="en-US">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6. EXCELLENCE IN TEACHING AND LEARNING</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3343" y="5028724"/>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9208923" y="5303864"/>
            <a:ext cx="2375650" cy="923330"/>
          </a:xfrm>
          <a:prstGeom prst="rect">
            <a:avLst/>
          </a:prstGeom>
          <a:noFill/>
        </p:spPr>
        <p:txBody>
          <a:bodyPr wrap="none" rtlCol="0">
            <a:spAutoFit/>
          </a:bodyPr>
          <a:lstStyle/>
          <a:p>
            <a:pPr algn="ctr"/>
            <a:r>
              <a:rPr lang="en-US"/>
              <a:t>Dr. Andrea Crowley</a:t>
            </a:r>
          </a:p>
          <a:p>
            <a:pPr algn="ctr"/>
            <a:r>
              <a:rPr lang="en-US"/>
              <a:t>Executive Director</a:t>
            </a:r>
          </a:p>
          <a:p>
            <a:pPr algn="ctr"/>
            <a:r>
              <a:rPr lang="en-US"/>
              <a:t>Student Success Center</a:t>
            </a:r>
          </a:p>
        </p:txBody>
      </p:sp>
    </p:spTree>
    <p:extLst>
      <p:ext uri="{BB962C8B-B14F-4D97-AF65-F5344CB8AC3E}">
        <p14:creationId xmlns:p14="http://schemas.microsoft.com/office/powerpoint/2010/main" val="153421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mn-lt"/>
              </a:rPr>
              <a:t>6. EXCELLENCE IN TEACHING AND LEARNING</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Table 12">
            <a:extLst>
              <a:ext uri="{FF2B5EF4-FFF2-40B4-BE49-F238E27FC236}">
                <a16:creationId xmlns:a16="http://schemas.microsoft.com/office/drawing/2014/main" id="{BF78447D-53FF-FBDC-C008-589F683808D3}"/>
              </a:ext>
            </a:extLst>
          </p:cNvPr>
          <p:cNvGraphicFramePr>
            <a:graphicFrameLocks noGrp="1"/>
          </p:cNvGraphicFramePr>
          <p:nvPr>
            <p:extLst>
              <p:ext uri="{D42A27DB-BD31-4B8C-83A1-F6EECF244321}">
                <p14:modId xmlns:p14="http://schemas.microsoft.com/office/powerpoint/2010/main" val="1630460612"/>
              </p:ext>
            </p:extLst>
          </p:nvPr>
        </p:nvGraphicFramePr>
        <p:xfrm>
          <a:off x="778988" y="922718"/>
          <a:ext cx="10062028" cy="158496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2000">
                          <a:solidFill>
                            <a:schemeClr val="bg1"/>
                          </a:solidFill>
                        </a:rPr>
                        <a:t>Deliverables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2000">
                          <a:solidFill>
                            <a:schemeClr val="tx1"/>
                          </a:solidFill>
                        </a:rPr>
                        <a:t>Teaching and Learning Framework</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10/25/23</a:t>
                      </a:r>
                    </a:p>
                  </a:txBody>
                  <a:tcPr/>
                </a:tc>
                <a:extLst>
                  <a:ext uri="{0D108BD9-81ED-4DB2-BD59-A6C34878D82A}">
                    <a16:rowId xmlns:a16="http://schemas.microsoft.com/office/drawing/2014/main" val="1123147792"/>
                  </a:ext>
                </a:extLst>
              </a:tr>
              <a:tr h="270823">
                <a:tc>
                  <a:txBody>
                    <a:bodyPr/>
                    <a:lstStyle/>
                    <a:p>
                      <a:r>
                        <a:rPr lang="en-US" sz="2000">
                          <a:solidFill>
                            <a:schemeClr val="tx1"/>
                          </a:solidFill>
                        </a:rPr>
                        <a:t>Completed and Launched Track in Tech Teaching Tools / AI</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a:solidFill>
                            <a:schemeClr val="tx1"/>
                          </a:solidFill>
                        </a:rPr>
                        <a:t>04/26/24</a:t>
                      </a:r>
                    </a:p>
                  </a:txBody>
                  <a:tcPr/>
                </a:tc>
                <a:extLst>
                  <a:ext uri="{0D108BD9-81ED-4DB2-BD59-A6C34878D82A}">
                    <a16:rowId xmlns:a16="http://schemas.microsoft.com/office/drawing/2014/main" val="456737926"/>
                  </a:ext>
                </a:extLst>
              </a:tr>
              <a:tr h="270823">
                <a:tc>
                  <a:txBody>
                    <a:bodyPr/>
                    <a:lstStyle/>
                    <a:p>
                      <a:r>
                        <a:rPr lang="en-US" sz="2000">
                          <a:solidFill>
                            <a:schemeClr val="tx1"/>
                          </a:solidFill>
                        </a:rPr>
                        <a:t>Pilot Assessment</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06/28/24</a:t>
                      </a:r>
                    </a:p>
                  </a:txBody>
                  <a:tcPr/>
                </a:tc>
                <a:extLst>
                  <a:ext uri="{0D108BD9-81ED-4DB2-BD59-A6C34878D82A}">
                    <a16:rowId xmlns:a16="http://schemas.microsoft.com/office/drawing/2014/main" val="3652034060"/>
                  </a:ext>
                </a:extLst>
              </a:tr>
            </a:tbl>
          </a:graphicData>
        </a:graphic>
      </p:graphicFrame>
      <p:sp>
        <p:nvSpPr>
          <p:cNvPr id="15" name="Oval 14">
            <a:extLst>
              <a:ext uri="{FF2B5EF4-FFF2-40B4-BE49-F238E27FC236}">
                <a16:creationId xmlns:a16="http://schemas.microsoft.com/office/drawing/2014/main" id="{0CF7138F-417F-D59F-A51F-71895D7FFD9A}"/>
              </a:ext>
            </a:extLst>
          </p:cNvPr>
          <p:cNvSpPr>
            <a:spLocks noChangeAspect="1"/>
          </p:cNvSpPr>
          <p:nvPr/>
        </p:nvSpPr>
        <p:spPr>
          <a:xfrm>
            <a:off x="8498939" y="1789264"/>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Oval 15">
            <a:extLst>
              <a:ext uri="{FF2B5EF4-FFF2-40B4-BE49-F238E27FC236}">
                <a16:creationId xmlns:a16="http://schemas.microsoft.com/office/drawing/2014/main" id="{2271ED94-CA13-8EA2-D1C4-E30ED72A96B6}"/>
              </a:ext>
            </a:extLst>
          </p:cNvPr>
          <p:cNvSpPr>
            <a:spLocks noChangeAspect="1"/>
          </p:cNvSpPr>
          <p:nvPr/>
        </p:nvSpPr>
        <p:spPr>
          <a:xfrm>
            <a:off x="8498939" y="1373014"/>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97F23B05-4917-4563-A648-3392117AF172}"/>
              </a:ext>
            </a:extLst>
          </p:cNvPr>
          <p:cNvSpPr>
            <a:spLocks noChangeAspect="1"/>
          </p:cNvSpPr>
          <p:nvPr/>
        </p:nvSpPr>
        <p:spPr>
          <a:xfrm rot="176735">
            <a:off x="8498939" y="2205709"/>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63BE95F7-5B50-CF80-8ECA-3EA7F3B56385}"/>
              </a:ext>
            </a:extLst>
          </p:cNvPr>
          <p:cNvSpPr txBox="1"/>
          <p:nvPr/>
        </p:nvSpPr>
        <p:spPr>
          <a:xfrm>
            <a:off x="778988" y="2535615"/>
            <a:ext cx="10062028" cy="3477875"/>
          </a:xfrm>
          <a:prstGeom prst="rect">
            <a:avLst/>
          </a:prstGeom>
          <a:noFill/>
        </p:spPr>
        <p:txBody>
          <a:bodyPr wrap="square" lIns="91440" tIns="45720" rIns="91440" bIns="45720" anchor="t">
            <a:spAutoFit/>
          </a:bodyPr>
          <a:lstStyle/>
          <a:p>
            <a:r>
              <a:rPr lang="en-US" sz="2000" b="1"/>
              <a:t>Resource Needs</a:t>
            </a:r>
          </a:p>
          <a:p>
            <a:pPr marL="285750" indent="-285750">
              <a:buFont typeface="Arial" panose="020B0604020202020204" pitchFamily="34" charset="0"/>
              <a:buChar char="•"/>
            </a:pPr>
            <a:r>
              <a:rPr lang="en-US" sz="2000"/>
              <a:t>Additional funding may be needed to develop new tracks of professional development ($10K invested from State Board Reserve in 2022-23).</a:t>
            </a:r>
            <a:endParaRPr lang="en-US" sz="2000">
              <a:cs typeface="Calibri"/>
            </a:endParaRPr>
          </a:p>
          <a:p>
            <a:pPr marL="285750" indent="-285750">
              <a:buFont typeface="Arial" panose="020B0604020202020204" pitchFamily="34" charset="0"/>
              <a:buChar char="•"/>
            </a:pPr>
            <a:r>
              <a:rPr lang="en-US" sz="2000"/>
              <a:t>Additional staff capacity needed at Student Success Center to expand professional development offerings.</a:t>
            </a:r>
            <a:endParaRPr lang="en-US" sz="2000">
              <a:cs typeface="Calibri"/>
            </a:endParaRPr>
          </a:p>
          <a:p>
            <a:pPr marL="285750" indent="-285750">
              <a:buFont typeface="Arial" panose="020B0604020202020204" pitchFamily="34" charset="0"/>
              <a:buChar char="•"/>
            </a:pPr>
            <a:r>
              <a:rPr lang="en-US" sz="2000"/>
              <a:t>Continued engagement from teaching and learning leaders to ensure professional development is meeting institutional needs.</a:t>
            </a:r>
            <a:endParaRPr lang="en-US" sz="2000">
              <a:cs typeface="Calibri"/>
            </a:endParaRPr>
          </a:p>
          <a:p>
            <a:endParaRPr lang="en-US" sz="2000" b="1"/>
          </a:p>
          <a:p>
            <a:r>
              <a:rPr lang="en-US" sz="2000" b="1"/>
              <a:t>Board Role</a:t>
            </a:r>
            <a:endParaRPr lang="en-US" sz="2000" b="1">
              <a:cs typeface="Calibri"/>
            </a:endParaRPr>
          </a:p>
          <a:p>
            <a:pPr marL="285750" indent="-285750">
              <a:buFont typeface="Arial" panose="020B0604020202020204" pitchFamily="34" charset="0"/>
              <a:buChar char="•"/>
            </a:pPr>
            <a:r>
              <a:rPr lang="en-US" sz="2000"/>
              <a:t>Sharing best practices in professional development from other sectors.</a:t>
            </a:r>
            <a:endParaRPr lang="en-US" sz="2000">
              <a:cs typeface="Calibri"/>
            </a:endParaRPr>
          </a:p>
          <a:p>
            <a:pPr marL="285750" indent="-285750">
              <a:buFont typeface="Arial" panose="020B0604020202020204" pitchFamily="34" charset="0"/>
              <a:buChar char="•"/>
            </a:pPr>
            <a:r>
              <a:rPr lang="en-US" sz="2000"/>
              <a:t>Potential investments from State Board Reserve or other.</a:t>
            </a:r>
          </a:p>
        </p:txBody>
      </p:sp>
    </p:spTree>
    <p:extLst>
      <p:ext uri="{BB962C8B-B14F-4D97-AF65-F5344CB8AC3E}">
        <p14:creationId xmlns:p14="http://schemas.microsoft.com/office/powerpoint/2010/main" val="352277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erson in a suit and tie&#10;&#10;Description automatically generated">
            <a:extLst>
              <a:ext uri="{FF2B5EF4-FFF2-40B4-BE49-F238E27FC236}">
                <a16:creationId xmlns:a16="http://schemas.microsoft.com/office/drawing/2014/main" id="{96EF901B-EBE3-616D-A3C9-8C8A725AAF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6200" y="914397"/>
            <a:ext cx="2743199"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7589520" cy="5394960"/>
          </a:xfrm>
        </p:spPr>
        <p:txBody>
          <a:bodyPr vert="horz" lIns="91440" tIns="45720" rIns="91440" bIns="45720" rtlCol="0" anchor="t">
            <a:normAutofit/>
          </a:bodyPr>
          <a:lstStyle/>
          <a:p>
            <a:r>
              <a:rPr lang="en-US" sz="2000" b="1"/>
              <a:t>Project Description</a:t>
            </a:r>
          </a:p>
          <a:p>
            <a:pPr marL="285750" indent="-285750">
              <a:buFont typeface="Arial" panose="020B0604020202020204" pitchFamily="34" charset="0"/>
              <a:buChar char="•"/>
            </a:pPr>
            <a:r>
              <a:rPr lang="en-US" sz="2000"/>
              <a:t>To improve the system’s ability to holistically meet student needs, the tactic is researching telehealth for community college students by conducting a national review of telehealth services in community colleges and piloting a telehealth service provider at 4 NC community colleges.</a:t>
            </a:r>
            <a:endParaRPr lang="en-US" sz="2000">
              <a:cs typeface="Calibri"/>
            </a:endParaRPr>
          </a:p>
          <a:p>
            <a:pPr marL="285750" indent="-285750">
              <a:buFont typeface="Arial" panose="020B0604020202020204" pitchFamily="34" charset="0"/>
              <a:buChar char="•"/>
            </a:pPr>
            <a:r>
              <a:rPr lang="en-US" sz="2000"/>
              <a:t>Objective 3.2; Strategy 3.3.1; Strategy 3.3.2</a:t>
            </a:r>
            <a:endParaRPr lang="en-US" sz="2000">
              <a:cs typeface="Calibri"/>
            </a:endParaRPr>
          </a:p>
          <a:p>
            <a:r>
              <a:rPr lang="en-US" sz="2000" b="1"/>
              <a:t>Key Performance Indicators</a:t>
            </a:r>
            <a:endParaRPr lang="en-US" sz="2000" b="1">
              <a:cs typeface="Calibri"/>
            </a:endParaRPr>
          </a:p>
          <a:p>
            <a:pPr marL="285750" indent="-285750">
              <a:buFont typeface="Arial" panose="020B0604020202020204" pitchFamily="34" charset="0"/>
              <a:buChar char="•"/>
            </a:pPr>
            <a:r>
              <a:rPr lang="en-US" sz="2000"/>
              <a:t>Student persistence</a:t>
            </a:r>
            <a:endParaRPr lang="en-US" sz="2000">
              <a:cs typeface="Calibri"/>
            </a:endParaRPr>
          </a:p>
          <a:p>
            <a:pPr marL="285750" indent="-285750">
              <a:buFont typeface="Arial" panose="020B0604020202020204" pitchFamily="34" charset="0"/>
              <a:buChar char="•"/>
            </a:pPr>
            <a:r>
              <a:rPr lang="en-US" sz="2000"/>
              <a:t>Credential Completion </a:t>
            </a:r>
            <a:endParaRPr lang="en-US" sz="2000">
              <a:cs typeface="Calibri"/>
            </a:endParaRPr>
          </a:p>
          <a:p>
            <a:r>
              <a:rPr lang="en-US" sz="2000" b="1"/>
              <a:t>Progress to Date</a:t>
            </a:r>
            <a:endParaRPr lang="en-US" sz="2000" b="1">
              <a:cs typeface="Calibri"/>
            </a:endParaRPr>
          </a:p>
          <a:p>
            <a:pPr marL="285750" indent="-285750">
              <a:buFont typeface="Arial" panose="020B0604020202020204" pitchFamily="34" charset="0"/>
              <a:buChar char="•"/>
            </a:pPr>
            <a:r>
              <a:rPr lang="en-US" sz="2000"/>
              <a:t>All four pilot colleges are fully implemented using the telehealth service provider, </a:t>
            </a:r>
            <a:r>
              <a:rPr lang="en-US" sz="2000" err="1"/>
              <a:t>TimelyCare</a:t>
            </a:r>
            <a:r>
              <a:rPr lang="en-US" sz="2000"/>
              <a:t>. The four colleges are Cleveland CC, Davidson-Davie CC, Haywood CC, and Roanoke-Chowan CC.</a:t>
            </a: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7. Meeting holistic student needs</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2323"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9148199" y="5359661"/>
            <a:ext cx="2459199" cy="923330"/>
          </a:xfrm>
          <a:prstGeom prst="rect">
            <a:avLst/>
          </a:prstGeom>
          <a:noFill/>
        </p:spPr>
        <p:txBody>
          <a:bodyPr wrap="none" rtlCol="0">
            <a:spAutoFit/>
          </a:bodyPr>
          <a:lstStyle/>
          <a:p>
            <a:pPr algn="ctr"/>
            <a:r>
              <a:rPr lang="en-US"/>
              <a:t>Dr. James “JW” Kelley</a:t>
            </a:r>
          </a:p>
          <a:p>
            <a:pPr algn="ctr"/>
            <a:r>
              <a:rPr lang="en-US"/>
              <a:t>Associate Vice President</a:t>
            </a:r>
          </a:p>
          <a:p>
            <a:pPr algn="ctr"/>
            <a:r>
              <a:rPr lang="en-US"/>
              <a:t>Student Services</a:t>
            </a:r>
          </a:p>
        </p:txBody>
      </p:sp>
    </p:spTree>
    <p:extLst>
      <p:ext uri="{BB962C8B-B14F-4D97-AF65-F5344CB8AC3E}">
        <p14:creationId xmlns:p14="http://schemas.microsoft.com/office/powerpoint/2010/main" val="422108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D98104E-F8AA-D058-302C-EDB655744BE2}"/>
              </a:ext>
            </a:extLst>
          </p:cNvPr>
          <p:cNvGrpSpPr>
            <a:grpSpLocks/>
          </p:cNvGrpSpPr>
          <p:nvPr/>
        </p:nvGrpSpPr>
        <p:grpSpPr>
          <a:xfrm>
            <a:off x="0" y="3494521"/>
            <a:ext cx="3809029" cy="3363477"/>
            <a:chOff x="0" y="-1"/>
            <a:chExt cx="5826508" cy="6858000"/>
          </a:xfrm>
        </p:grpSpPr>
        <p:sp>
          <p:nvSpPr>
            <p:cNvPr id="5" name="Parallelogram 4">
              <a:extLst>
                <a:ext uri="{FF2B5EF4-FFF2-40B4-BE49-F238E27FC236}">
                  <a16:creationId xmlns:a16="http://schemas.microsoft.com/office/drawing/2014/main" id="{2CCDE901-7BC0-BC78-B472-47A7B6558921}"/>
                </a:ext>
              </a:extLst>
            </p:cNvPr>
            <p:cNvSpPr>
              <a:spLocks/>
            </p:cNvSpPr>
            <p:nvPr/>
          </p:nvSpPr>
          <p:spPr>
            <a:xfrm flipV="1">
              <a:off x="2079601" y="-1"/>
              <a:ext cx="3746907" cy="6858000"/>
            </a:xfrm>
            <a:prstGeom prst="parallelogram">
              <a:avLst>
                <a:gd name="adj" fmla="val 47228"/>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45A1CFE1-92B4-ACA3-5FDD-5BA85C00B157}"/>
                </a:ext>
              </a:extLst>
            </p:cNvPr>
            <p:cNvSpPr>
              <a:spLocks/>
            </p:cNvSpPr>
            <p:nvPr/>
          </p:nvSpPr>
          <p:spPr>
            <a:xfrm flipV="1">
              <a:off x="911329" y="-1"/>
              <a:ext cx="4266387" cy="6858000"/>
            </a:xfrm>
            <a:prstGeom prst="parallelogram">
              <a:avLst>
                <a:gd name="adj" fmla="val 40699"/>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793050-23FF-7401-3A76-BE7A5D127140}"/>
                </a:ext>
              </a:extLst>
            </p:cNvPr>
            <p:cNvSpPr>
              <a:spLocks/>
            </p:cNvSpPr>
            <p:nvPr/>
          </p:nvSpPr>
          <p:spPr>
            <a:xfrm flipV="1">
              <a:off x="0" y="-1"/>
              <a:ext cx="3416411" cy="6858000"/>
            </a:xfrm>
            <a:prstGeom prst="rect">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E180EB-54C7-2C0E-71B1-2347076D1472}"/>
              </a:ext>
            </a:extLst>
          </p:cNvPr>
          <p:cNvSpPr>
            <a:spLocks noGrp="1"/>
          </p:cNvSpPr>
          <p:nvPr>
            <p:ph type="title"/>
          </p:nvPr>
        </p:nvSpPr>
        <p:spPr>
          <a:xfrm>
            <a:off x="3952667" y="908531"/>
            <a:ext cx="7258417" cy="1205059"/>
          </a:xfrm>
        </p:spPr>
        <p:txBody>
          <a:bodyPr>
            <a:normAutofit/>
          </a:bodyPr>
          <a:lstStyle/>
          <a:p>
            <a:r>
              <a:rPr lang="en-US" b="1" cap="all">
                <a:solidFill>
                  <a:srgbClr val="013668"/>
                </a:solidFill>
                <a:latin typeface="+mn-lt"/>
              </a:rPr>
              <a:t>Agenda</a:t>
            </a:r>
          </a:p>
        </p:txBody>
      </p:sp>
      <p:pic>
        <p:nvPicPr>
          <p:cNvPr id="3" name="Picture 2" descr="A blue sign with white text&#10;&#10;Description automatically generated">
            <a:extLst>
              <a:ext uri="{FF2B5EF4-FFF2-40B4-BE49-F238E27FC236}">
                <a16:creationId xmlns:a16="http://schemas.microsoft.com/office/drawing/2014/main" id="{B9A954B1-62A7-0FCB-F9EB-0483DFEED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4" y="5713523"/>
            <a:ext cx="2333812" cy="748245"/>
          </a:xfrm>
          <a:prstGeom prst="rect">
            <a:avLst/>
          </a:prstGeom>
        </p:spPr>
      </p:pic>
      <p:sp>
        <p:nvSpPr>
          <p:cNvPr id="4" name="TextBox 3">
            <a:extLst>
              <a:ext uri="{FF2B5EF4-FFF2-40B4-BE49-F238E27FC236}">
                <a16:creationId xmlns:a16="http://schemas.microsoft.com/office/drawing/2014/main" id="{BC860CC0-6279-F475-33B1-202D253F1ECE}"/>
              </a:ext>
            </a:extLst>
          </p:cNvPr>
          <p:cNvSpPr txBox="1"/>
          <p:nvPr/>
        </p:nvSpPr>
        <p:spPr>
          <a:xfrm>
            <a:off x="4096139" y="2113590"/>
            <a:ext cx="5334858" cy="2062103"/>
          </a:xfrm>
          <a:prstGeom prst="rect">
            <a:avLst/>
          </a:prstGeom>
          <a:noFill/>
        </p:spPr>
        <p:txBody>
          <a:bodyPr wrap="none" rtlCol="0">
            <a:spAutoFit/>
          </a:bodyPr>
          <a:lstStyle/>
          <a:p>
            <a:pPr marL="457200" indent="-457200">
              <a:buFont typeface="Courier New" panose="02070309020205020404" pitchFamily="49" charset="0"/>
              <a:buChar char="o"/>
            </a:pPr>
            <a:r>
              <a:rPr lang="en-US" sz="3200">
                <a:solidFill>
                  <a:srgbClr val="1F4E79"/>
                </a:solidFill>
              </a:rPr>
              <a:t>Overview of Process to Date</a:t>
            </a:r>
          </a:p>
          <a:p>
            <a:pPr marL="457200" indent="-457200">
              <a:buFont typeface="Courier New" panose="02070309020205020404" pitchFamily="49" charset="0"/>
              <a:buChar char="o"/>
            </a:pPr>
            <a:r>
              <a:rPr lang="en-US" sz="3200">
                <a:solidFill>
                  <a:srgbClr val="1F4E79"/>
                </a:solidFill>
              </a:rPr>
              <a:t>Tactics Update</a:t>
            </a:r>
          </a:p>
          <a:p>
            <a:pPr marL="457200" indent="-457200">
              <a:buFont typeface="Courier New" panose="02070309020205020404" pitchFamily="49" charset="0"/>
              <a:buChar char="o"/>
            </a:pPr>
            <a:r>
              <a:rPr lang="en-US" sz="3200">
                <a:solidFill>
                  <a:srgbClr val="1F4E79"/>
                </a:solidFill>
              </a:rPr>
              <a:t>President’s Goals Update</a:t>
            </a:r>
          </a:p>
          <a:p>
            <a:pPr marL="457200" indent="-457200">
              <a:buFont typeface="Courier New" panose="02070309020205020404" pitchFamily="49" charset="0"/>
              <a:buChar char="o"/>
            </a:pPr>
            <a:r>
              <a:rPr lang="en-US" sz="3200">
                <a:solidFill>
                  <a:srgbClr val="1F4E79"/>
                </a:solidFill>
              </a:rPr>
              <a:t>Discussion</a:t>
            </a:r>
          </a:p>
        </p:txBody>
      </p:sp>
    </p:spTree>
    <p:extLst>
      <p:ext uri="{BB962C8B-B14F-4D97-AF65-F5344CB8AC3E}">
        <p14:creationId xmlns:p14="http://schemas.microsoft.com/office/powerpoint/2010/main" val="1004213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8498939" y="6308988"/>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mn-lt"/>
              </a:rPr>
              <a:t>7. Meeting holistic student needs</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77E478DD-9144-10B9-6721-BDC24475D51F}"/>
              </a:ext>
            </a:extLst>
          </p:cNvPr>
          <p:cNvGraphicFramePr>
            <a:graphicFrameLocks noGrp="1"/>
          </p:cNvGraphicFramePr>
          <p:nvPr>
            <p:extLst>
              <p:ext uri="{D42A27DB-BD31-4B8C-83A1-F6EECF244321}">
                <p14:modId xmlns:p14="http://schemas.microsoft.com/office/powerpoint/2010/main" val="1938954467"/>
              </p:ext>
            </p:extLst>
          </p:nvPr>
        </p:nvGraphicFramePr>
        <p:xfrm>
          <a:off x="770768" y="928655"/>
          <a:ext cx="10062028" cy="329184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32848">
                <a:tc>
                  <a:txBody>
                    <a:bodyPr/>
                    <a:lstStyle/>
                    <a:p>
                      <a:r>
                        <a:rPr lang="en-US" sz="1800">
                          <a:solidFill>
                            <a:schemeClr val="bg1"/>
                          </a:solidFill>
                        </a:rPr>
                        <a:t>Deliverables / Next Steps</a:t>
                      </a:r>
                    </a:p>
                  </a:txBody>
                  <a:tcPr/>
                </a:tc>
                <a:tc>
                  <a:txBody>
                    <a:bodyPr/>
                    <a:lstStyle/>
                    <a:p>
                      <a:pPr algn="ctr"/>
                      <a:r>
                        <a:rPr lang="en-US" sz="1800">
                          <a:solidFill>
                            <a:schemeClr val="bg1"/>
                          </a:solidFill>
                        </a:rPr>
                        <a:t>Status</a:t>
                      </a:r>
                    </a:p>
                  </a:txBody>
                  <a:tcPr/>
                </a:tc>
                <a:tc>
                  <a:txBody>
                    <a:bodyPr/>
                    <a:lstStyle/>
                    <a:p>
                      <a:pPr algn="ctr"/>
                      <a:r>
                        <a:rPr lang="en-US" sz="18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1800">
                          <a:solidFill>
                            <a:schemeClr val="tx1"/>
                          </a:solidFill>
                        </a:rPr>
                        <a:t>National Research Review of Telehealth and Other Alternatives That Address Student Mental Health and Physical Health Barriers</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12/01/23</a:t>
                      </a:r>
                    </a:p>
                  </a:txBody>
                  <a:tcPr/>
                </a:tc>
                <a:extLst>
                  <a:ext uri="{0D108BD9-81ED-4DB2-BD59-A6C34878D82A}">
                    <a16:rowId xmlns:a16="http://schemas.microsoft.com/office/drawing/2014/main" val="1123147792"/>
                  </a:ext>
                </a:extLst>
              </a:tr>
              <a:tr h="270823">
                <a:tc>
                  <a:txBody>
                    <a:bodyPr/>
                    <a:lstStyle/>
                    <a:p>
                      <a:r>
                        <a:rPr lang="en-US" sz="1800">
                          <a:solidFill>
                            <a:schemeClr val="tx1"/>
                          </a:solidFill>
                        </a:rPr>
                        <a:t>Assessment Report(s) of </a:t>
                      </a:r>
                      <a:r>
                        <a:rPr lang="en-US" sz="1800" err="1">
                          <a:solidFill>
                            <a:schemeClr val="tx1"/>
                          </a:solidFill>
                        </a:rPr>
                        <a:t>TimelyCare</a:t>
                      </a:r>
                      <a:r>
                        <a:rPr lang="en-US" sz="1800">
                          <a:solidFill>
                            <a:schemeClr val="tx1"/>
                          </a:solidFill>
                        </a:rPr>
                        <a:t> Trials at 4 Colleges</a:t>
                      </a:r>
                    </a:p>
                  </a:txBody>
                  <a:tcPr/>
                </a:tc>
                <a:tc>
                  <a:txBody>
                    <a:bodyPr/>
                    <a:lstStyle/>
                    <a:p>
                      <a:pPr marL="0" algn="ctr" defTabSz="914377" rtl="0" eaLnBrk="1" latinLnBrk="0" hangingPunct="1"/>
                      <a:endParaRPr lang="en-US" sz="1800" kern="1200">
                        <a:solidFill>
                          <a:schemeClr val="tx1"/>
                        </a:solidFill>
                        <a:latin typeface="+mn-lt"/>
                        <a:ea typeface="+mn-ea"/>
                        <a:cs typeface="+mn-cs"/>
                      </a:endParaRPr>
                    </a:p>
                  </a:txBody>
                  <a:tcPr/>
                </a:tc>
                <a:tc>
                  <a:txBody>
                    <a:bodyPr/>
                    <a:lstStyle/>
                    <a:p>
                      <a:pPr algn="ctr"/>
                      <a:r>
                        <a:rPr lang="en-US" sz="1800">
                          <a:solidFill>
                            <a:schemeClr val="tx1"/>
                          </a:solidFill>
                        </a:rPr>
                        <a:t>04/01/24</a:t>
                      </a:r>
                    </a:p>
                  </a:txBody>
                  <a:tcPr/>
                </a:tc>
                <a:extLst>
                  <a:ext uri="{0D108BD9-81ED-4DB2-BD59-A6C34878D82A}">
                    <a16:rowId xmlns:a16="http://schemas.microsoft.com/office/drawing/2014/main" val="456737926"/>
                  </a:ext>
                </a:extLst>
              </a:tr>
              <a:tr h="270823">
                <a:tc>
                  <a:txBody>
                    <a:bodyPr/>
                    <a:lstStyle/>
                    <a:p>
                      <a:r>
                        <a:rPr lang="en-US" sz="1800">
                          <a:solidFill>
                            <a:schemeClr val="tx1"/>
                          </a:solidFill>
                        </a:rPr>
                        <a:t>Report on State of Virginia System-Wide Program which Describes the Scope, Cost, Viability, Outcomes</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12/01/23</a:t>
                      </a:r>
                    </a:p>
                  </a:txBody>
                  <a:tcPr/>
                </a:tc>
                <a:extLst>
                  <a:ext uri="{0D108BD9-81ED-4DB2-BD59-A6C34878D82A}">
                    <a16:rowId xmlns:a16="http://schemas.microsoft.com/office/drawing/2014/main" val="3652034060"/>
                  </a:ext>
                </a:extLst>
              </a:tr>
              <a:tr h="270823">
                <a:tc>
                  <a:txBody>
                    <a:bodyPr/>
                    <a:lstStyle/>
                    <a:p>
                      <a:r>
                        <a:rPr lang="en-US" sz="1800">
                          <a:solidFill>
                            <a:schemeClr val="tx1"/>
                          </a:solidFill>
                        </a:rPr>
                        <a:t>Synthesis of #1-3 and Report-Out with Recommendations and Proposed Next Steps</a:t>
                      </a:r>
                    </a:p>
                  </a:txBody>
                  <a:tcPr/>
                </a:tc>
                <a:tc>
                  <a:txBody>
                    <a:bodyPr/>
                    <a:lstStyle/>
                    <a:p>
                      <a:pPr algn="ctr"/>
                      <a:endParaRPr lang="en-US" sz="1800">
                        <a:solidFill>
                          <a:schemeClr val="tx1"/>
                        </a:solidFill>
                      </a:endParaRPr>
                    </a:p>
                  </a:txBody>
                  <a:tcPr/>
                </a:tc>
                <a:tc>
                  <a:txBody>
                    <a:bodyPr/>
                    <a:lstStyle/>
                    <a:p>
                      <a:pPr algn="ctr"/>
                      <a:r>
                        <a:rPr lang="en-US" sz="1800">
                          <a:solidFill>
                            <a:schemeClr val="tx1"/>
                          </a:solidFill>
                        </a:rPr>
                        <a:t>06/01/24</a:t>
                      </a:r>
                    </a:p>
                  </a:txBody>
                  <a:tcPr/>
                </a:tc>
                <a:extLst>
                  <a:ext uri="{0D108BD9-81ED-4DB2-BD59-A6C34878D82A}">
                    <a16:rowId xmlns:a16="http://schemas.microsoft.com/office/drawing/2014/main" val="617049963"/>
                  </a:ext>
                </a:extLst>
              </a:tr>
              <a:tr h="270823">
                <a:tc>
                  <a:txBody>
                    <a:bodyPr/>
                    <a:lstStyle/>
                    <a:p>
                      <a:r>
                        <a:rPr lang="en-US" sz="1800">
                          <a:solidFill>
                            <a:schemeClr val="tx1"/>
                          </a:solidFill>
                        </a:rPr>
                        <a:t>Award Convenience Contract to Vendor for Holistic Student Needs Services</a:t>
                      </a:r>
                    </a:p>
                  </a:txBody>
                  <a:tcPr/>
                </a:tc>
                <a:tc>
                  <a:txBody>
                    <a:bodyPr/>
                    <a:lstStyle/>
                    <a:p>
                      <a:pPr algn="ctr"/>
                      <a:endParaRPr lang="en-US" sz="18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05/01/24</a:t>
                      </a:r>
                    </a:p>
                    <a:p>
                      <a:pPr algn="ctr"/>
                      <a:endParaRPr lang="en-US" sz="1800">
                        <a:solidFill>
                          <a:schemeClr val="tx1"/>
                        </a:solidFill>
                      </a:endParaRPr>
                    </a:p>
                  </a:txBody>
                  <a:tcPr/>
                </a:tc>
                <a:extLst>
                  <a:ext uri="{0D108BD9-81ED-4DB2-BD59-A6C34878D82A}">
                    <a16:rowId xmlns:a16="http://schemas.microsoft.com/office/drawing/2014/main" val="16790425"/>
                  </a:ext>
                </a:extLst>
              </a:tr>
            </a:tbl>
          </a:graphicData>
        </a:graphic>
      </p:graphicFrame>
      <p:sp>
        <p:nvSpPr>
          <p:cNvPr id="13" name="Oval 12">
            <a:extLst>
              <a:ext uri="{FF2B5EF4-FFF2-40B4-BE49-F238E27FC236}">
                <a16:creationId xmlns:a16="http://schemas.microsoft.com/office/drawing/2014/main" id="{EAA96339-6A4F-BBA8-87EC-3571982AA7F4}"/>
              </a:ext>
            </a:extLst>
          </p:cNvPr>
          <p:cNvSpPr>
            <a:spLocks noChangeAspect="1"/>
          </p:cNvSpPr>
          <p:nvPr/>
        </p:nvSpPr>
        <p:spPr>
          <a:xfrm>
            <a:off x="8495014" y="1977316"/>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Oval 14">
            <a:extLst>
              <a:ext uri="{FF2B5EF4-FFF2-40B4-BE49-F238E27FC236}">
                <a16:creationId xmlns:a16="http://schemas.microsoft.com/office/drawing/2014/main" id="{D716CB34-1079-1C29-79BB-3BF05BE08494}"/>
              </a:ext>
            </a:extLst>
          </p:cNvPr>
          <p:cNvSpPr>
            <a:spLocks noChangeAspect="1"/>
          </p:cNvSpPr>
          <p:nvPr/>
        </p:nvSpPr>
        <p:spPr>
          <a:xfrm>
            <a:off x="8498939" y="1321719"/>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Oval 15">
            <a:extLst>
              <a:ext uri="{FF2B5EF4-FFF2-40B4-BE49-F238E27FC236}">
                <a16:creationId xmlns:a16="http://schemas.microsoft.com/office/drawing/2014/main" id="{E2514E2F-71F9-D4A0-23FD-C6A2B0D19B66}"/>
              </a:ext>
            </a:extLst>
          </p:cNvPr>
          <p:cNvSpPr>
            <a:spLocks noChangeAspect="1"/>
          </p:cNvSpPr>
          <p:nvPr/>
        </p:nvSpPr>
        <p:spPr>
          <a:xfrm>
            <a:off x="8498939" y="2353238"/>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44F1F82A-B3C3-3201-3377-1213912D7732}"/>
              </a:ext>
            </a:extLst>
          </p:cNvPr>
          <p:cNvSpPr>
            <a:spLocks noChangeAspect="1"/>
          </p:cNvSpPr>
          <p:nvPr/>
        </p:nvSpPr>
        <p:spPr>
          <a:xfrm>
            <a:off x="8494993" y="2962809"/>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Oval 19">
            <a:extLst>
              <a:ext uri="{FF2B5EF4-FFF2-40B4-BE49-F238E27FC236}">
                <a16:creationId xmlns:a16="http://schemas.microsoft.com/office/drawing/2014/main" id="{4449E181-148A-1F46-D911-414D27CBE99D}"/>
              </a:ext>
            </a:extLst>
          </p:cNvPr>
          <p:cNvSpPr>
            <a:spLocks noChangeAspect="1"/>
          </p:cNvSpPr>
          <p:nvPr/>
        </p:nvSpPr>
        <p:spPr>
          <a:xfrm>
            <a:off x="8498939" y="3606357"/>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8152E0F6-A2DC-60B7-EDA7-9D0F6FF78204}"/>
              </a:ext>
            </a:extLst>
          </p:cNvPr>
          <p:cNvSpPr txBox="1"/>
          <p:nvPr/>
        </p:nvSpPr>
        <p:spPr>
          <a:xfrm>
            <a:off x="715312" y="4220495"/>
            <a:ext cx="10422806" cy="2585323"/>
          </a:xfrm>
          <a:prstGeom prst="rect">
            <a:avLst/>
          </a:prstGeom>
          <a:noFill/>
        </p:spPr>
        <p:txBody>
          <a:bodyPr wrap="square" lIns="91440" tIns="45720" rIns="91440" bIns="45720" anchor="t">
            <a:spAutoFit/>
          </a:bodyPr>
          <a:lstStyle/>
          <a:p>
            <a:r>
              <a:rPr lang="en-US" b="1"/>
              <a:t>Resource Needs</a:t>
            </a:r>
          </a:p>
          <a:p>
            <a:pPr marL="285750" indent="-285750">
              <a:buFont typeface="Arial" panose="020B0604020202020204" pitchFamily="34" charset="0"/>
              <a:buChar char="•"/>
            </a:pPr>
            <a:r>
              <a:rPr lang="en-US"/>
              <a:t>$50,000 spent to expand pilot from two to four colleges (1 year). Significant investment needed to expand to scale.</a:t>
            </a:r>
            <a:endParaRPr lang="en-US">
              <a:cs typeface="Calibri"/>
            </a:endParaRPr>
          </a:p>
          <a:p>
            <a:pPr marL="285750" indent="-285750">
              <a:buFont typeface="Arial" panose="020B0604020202020204" pitchFamily="34" charset="0"/>
              <a:buChar char="•"/>
            </a:pPr>
            <a:r>
              <a:rPr lang="en-US"/>
              <a:t>Additional staff capacity needed at to conduct research review.</a:t>
            </a:r>
            <a:endParaRPr lang="en-US">
              <a:cs typeface="Calibri"/>
            </a:endParaRPr>
          </a:p>
          <a:p>
            <a:pPr marL="285750" indent="-285750">
              <a:buFont typeface="Arial" panose="020B0604020202020204" pitchFamily="34" charset="0"/>
              <a:buChar char="•"/>
            </a:pPr>
            <a:r>
              <a:rPr lang="en-US"/>
              <a:t>College engagement will be needed to determine statewide strategy. </a:t>
            </a:r>
            <a:endParaRPr lang="en-US">
              <a:cs typeface="Calibri"/>
            </a:endParaRPr>
          </a:p>
          <a:p>
            <a:endParaRPr lang="en-US" b="1"/>
          </a:p>
          <a:p>
            <a:r>
              <a:rPr lang="en-US" b="1"/>
              <a:t>Board Role</a:t>
            </a:r>
            <a:endParaRPr lang="en-US" b="1">
              <a:cs typeface="Calibri"/>
            </a:endParaRPr>
          </a:p>
          <a:p>
            <a:pPr marL="285750" indent="-285750">
              <a:buFont typeface="Arial" panose="020B0604020202020204" pitchFamily="34" charset="0"/>
              <a:buChar char="•"/>
            </a:pPr>
            <a:r>
              <a:rPr lang="en-US"/>
              <a:t>Sharing best practices in healthcare from other sectors.</a:t>
            </a:r>
            <a:endParaRPr lang="en-US">
              <a:cs typeface="Calibri"/>
            </a:endParaRPr>
          </a:p>
          <a:p>
            <a:pPr marL="285750" indent="-285750">
              <a:buFont typeface="Arial" panose="020B0604020202020204" pitchFamily="34" charset="0"/>
              <a:buChar char="•"/>
            </a:pPr>
            <a:r>
              <a:rPr lang="en-US"/>
              <a:t>Potential investments from State Board Reserve or other.</a:t>
            </a:r>
          </a:p>
        </p:txBody>
      </p:sp>
    </p:spTree>
    <p:extLst>
      <p:ext uri="{BB962C8B-B14F-4D97-AF65-F5344CB8AC3E}">
        <p14:creationId xmlns:p14="http://schemas.microsoft.com/office/powerpoint/2010/main" val="385988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B9C5FD8-1705-6FCA-1CEC-80B9330F629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9003693" y="914397"/>
            <a:ext cx="2743199"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7589520" cy="5394960"/>
          </a:xfrm>
        </p:spPr>
        <p:txBody>
          <a:bodyPr vert="horz" lIns="91440" tIns="45720" rIns="91440" bIns="45720" rtlCol="0" anchor="t">
            <a:normAutofit fontScale="92500" lnSpcReduction="10000"/>
          </a:bodyPr>
          <a:lstStyle/>
          <a:p>
            <a:r>
              <a:rPr lang="en-US" sz="2200" b="1"/>
              <a:t>Project Description</a:t>
            </a:r>
          </a:p>
          <a:p>
            <a:pPr marL="285750" indent="-285750">
              <a:buFont typeface="Arial" panose="020B0604020202020204" pitchFamily="34" charset="0"/>
              <a:buChar char="•"/>
            </a:pPr>
            <a:r>
              <a:rPr lang="en-US" sz="2200"/>
              <a:t>Expand the number of apprenticeships in NC</a:t>
            </a:r>
            <a:endParaRPr lang="en-US" sz="2200">
              <a:cs typeface="Calibri"/>
            </a:endParaRPr>
          </a:p>
          <a:p>
            <a:pPr marL="285750" indent="-285750">
              <a:buFont typeface="Arial" panose="020B0604020202020204" pitchFamily="34" charset="0"/>
              <a:buChar char="•"/>
            </a:pPr>
            <a:r>
              <a:rPr lang="en-US" sz="2200"/>
              <a:t>Objective 4.1; Strategy 4.1.1; Strategy 4.1.4</a:t>
            </a:r>
            <a:endParaRPr lang="en-US" sz="2200">
              <a:cs typeface="Calibri"/>
            </a:endParaRPr>
          </a:p>
          <a:p>
            <a:endParaRPr lang="en-US" sz="2200"/>
          </a:p>
          <a:p>
            <a:r>
              <a:rPr lang="en-US" sz="2200" b="1"/>
              <a:t>Key Performance Indicators</a:t>
            </a:r>
            <a:endParaRPr lang="en-US" sz="2200" b="1">
              <a:cs typeface="Calibri"/>
            </a:endParaRPr>
          </a:p>
          <a:p>
            <a:pPr marL="285750" indent="-285750">
              <a:buFont typeface="Arial" panose="020B0604020202020204" pitchFamily="34" charset="0"/>
              <a:buChar char="•"/>
            </a:pPr>
            <a:r>
              <a:rPr lang="en-US" sz="2200"/>
              <a:t>Increase Career and Technical Education Completion </a:t>
            </a:r>
          </a:p>
          <a:p>
            <a:pPr marL="285750" indent="-285750">
              <a:buFont typeface="Arial" panose="020B0604020202020204" pitchFamily="34" charset="0"/>
              <a:buChar char="•"/>
            </a:pPr>
            <a:r>
              <a:rPr lang="en-US" sz="2200"/>
              <a:t>Increase Career and Technical Education Completer Earnings</a:t>
            </a:r>
            <a:endParaRPr lang="en-US" sz="2200">
              <a:cs typeface="Calibri"/>
            </a:endParaRPr>
          </a:p>
          <a:p>
            <a:pPr marL="285750" indent="-285750">
              <a:buFont typeface="Arial" panose="020B0604020202020204" pitchFamily="34" charset="0"/>
              <a:buChar char="•"/>
            </a:pPr>
            <a:r>
              <a:rPr lang="en-US" sz="2200"/>
              <a:t>Increase individuals served through economic development programs</a:t>
            </a:r>
            <a:endParaRPr lang="en-US" sz="2200">
              <a:cs typeface="Calibri"/>
            </a:endParaRPr>
          </a:p>
          <a:p>
            <a:pPr marL="285750" indent="-285750">
              <a:buFont typeface="Arial" panose="020B0604020202020204" pitchFamily="34" charset="0"/>
              <a:buChar char="•"/>
            </a:pPr>
            <a:r>
              <a:rPr lang="en-US" sz="2200"/>
              <a:t>Increase businesses and programs served through economic development programs. </a:t>
            </a:r>
            <a:endParaRPr lang="en-US" sz="2200">
              <a:cs typeface="Calibri"/>
            </a:endParaRPr>
          </a:p>
          <a:p>
            <a:pPr marL="285750" indent="-285750">
              <a:buFont typeface="Arial" panose="020B0604020202020204" pitchFamily="34" charset="0"/>
              <a:buChar char="•"/>
            </a:pPr>
            <a:endParaRPr lang="en-US" sz="2200"/>
          </a:p>
          <a:p>
            <a:r>
              <a:rPr lang="en-US" sz="2200" b="1"/>
              <a:t>Progress to Date</a:t>
            </a:r>
            <a:endParaRPr lang="en-US" sz="2200" b="1">
              <a:cs typeface="Calibri"/>
            </a:endParaRPr>
          </a:p>
          <a:p>
            <a:pPr marL="285750" indent="-285750">
              <a:buFont typeface="Arial" panose="020B0604020202020204" pitchFamily="34" charset="0"/>
              <a:buChar char="•"/>
            </a:pPr>
            <a:r>
              <a:rPr lang="en-US" sz="2200"/>
              <a:t>Pivot from project with low likelihood of success (sector strategies) to project closely aligned with Board interest and employer needs (apprenticeship expansion).</a:t>
            </a:r>
            <a:endParaRPr lang="en-US" sz="2200">
              <a:cs typeface="Calibri"/>
            </a:endParaRPr>
          </a:p>
          <a:p>
            <a:endParaRPr lang="en-US" sz="2600" b="1">
              <a:solidFill>
                <a:srgbClr val="013668"/>
              </a:solidFill>
            </a:endParaRPr>
          </a:p>
          <a:p>
            <a:endParaRPr lang="en-US"/>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8. Apprenticeship EXPANSION</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79816"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8854686" y="5299518"/>
            <a:ext cx="3087158" cy="923330"/>
          </a:xfrm>
          <a:prstGeom prst="rect">
            <a:avLst/>
          </a:prstGeom>
          <a:noFill/>
        </p:spPr>
        <p:txBody>
          <a:bodyPr wrap="square" rtlCol="0">
            <a:spAutoFit/>
          </a:bodyPr>
          <a:lstStyle/>
          <a:p>
            <a:pPr algn="ctr"/>
            <a:r>
              <a:rPr lang="en-US"/>
              <a:t>John </a:t>
            </a:r>
            <a:r>
              <a:rPr lang="en-US" err="1"/>
              <a:t>Loyack</a:t>
            </a:r>
            <a:endParaRPr lang="en-US"/>
          </a:p>
          <a:p>
            <a:pPr algn="ctr"/>
            <a:r>
              <a:rPr lang="en-US"/>
              <a:t>Senior Vice President</a:t>
            </a:r>
          </a:p>
          <a:p>
            <a:pPr algn="ctr"/>
            <a:r>
              <a:rPr lang="en-US"/>
              <a:t>Workforce Development</a:t>
            </a:r>
          </a:p>
        </p:txBody>
      </p:sp>
    </p:spTree>
    <p:extLst>
      <p:ext uri="{BB962C8B-B14F-4D97-AF65-F5344CB8AC3E}">
        <p14:creationId xmlns:p14="http://schemas.microsoft.com/office/powerpoint/2010/main" val="353544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Autofit/>
          </a:bodyPr>
          <a:lstStyle/>
          <a:p>
            <a:r>
              <a:rPr lang="en-US" sz="4000" b="1" cap="all">
                <a:solidFill>
                  <a:schemeClr val="bg1"/>
                </a:solidFill>
                <a:latin typeface="+mn-lt"/>
              </a:rPr>
              <a:t>8. Apprenticeship EXPANSION</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DD2C1019-2A37-41A4-D8C5-BE4B97ADB209}"/>
              </a:ext>
            </a:extLst>
          </p:cNvPr>
          <p:cNvGraphicFramePr>
            <a:graphicFrameLocks noGrp="1"/>
          </p:cNvGraphicFramePr>
          <p:nvPr>
            <p:extLst>
              <p:ext uri="{D42A27DB-BD31-4B8C-83A1-F6EECF244321}">
                <p14:modId xmlns:p14="http://schemas.microsoft.com/office/powerpoint/2010/main" val="1840779828"/>
              </p:ext>
            </p:extLst>
          </p:nvPr>
        </p:nvGraphicFramePr>
        <p:xfrm>
          <a:off x="790889" y="866902"/>
          <a:ext cx="10062028" cy="246888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1800">
                          <a:solidFill>
                            <a:schemeClr val="bg1"/>
                          </a:solidFill>
                        </a:rPr>
                        <a:t>Deliverables / Next Steps</a:t>
                      </a:r>
                    </a:p>
                  </a:txBody>
                  <a:tcPr/>
                </a:tc>
                <a:tc>
                  <a:txBody>
                    <a:bodyPr/>
                    <a:lstStyle/>
                    <a:p>
                      <a:pPr algn="ctr"/>
                      <a:r>
                        <a:rPr lang="en-US" sz="1800">
                          <a:solidFill>
                            <a:schemeClr val="bg1"/>
                          </a:solidFill>
                        </a:rPr>
                        <a:t>Status</a:t>
                      </a:r>
                    </a:p>
                  </a:txBody>
                  <a:tcPr/>
                </a:tc>
                <a:tc>
                  <a:txBody>
                    <a:bodyPr/>
                    <a:lstStyle/>
                    <a:p>
                      <a:pPr algn="ctr"/>
                      <a:r>
                        <a:rPr lang="en-US" sz="18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1800">
                          <a:solidFill>
                            <a:schemeClr val="tx1"/>
                          </a:solidFill>
                        </a:rPr>
                        <a:t>Statewide Apprenticeship Program Assessment</a:t>
                      </a:r>
                    </a:p>
                  </a:txBody>
                  <a:tcPr/>
                </a:tc>
                <a:tc>
                  <a:txBody>
                    <a:bodyPr/>
                    <a:lstStyle/>
                    <a:p>
                      <a:pPr algn="ctr"/>
                      <a:endParaRPr lang="en-US" sz="1800">
                        <a:solidFill>
                          <a:srgbClr val="0070C0"/>
                        </a:solidFill>
                      </a:endParaRPr>
                    </a:p>
                  </a:txBody>
                  <a:tcPr/>
                </a:tc>
                <a:tc>
                  <a:txBody>
                    <a:bodyPr/>
                    <a:lstStyle/>
                    <a:p>
                      <a:pPr algn="ctr"/>
                      <a:r>
                        <a:rPr lang="en-US" sz="1800">
                          <a:solidFill>
                            <a:schemeClr val="tx1"/>
                          </a:solidFill>
                        </a:rPr>
                        <a:t>TBD</a:t>
                      </a:r>
                    </a:p>
                  </a:txBody>
                  <a:tcPr/>
                </a:tc>
                <a:extLst>
                  <a:ext uri="{0D108BD9-81ED-4DB2-BD59-A6C34878D82A}">
                    <a16:rowId xmlns:a16="http://schemas.microsoft.com/office/drawing/2014/main" val="1123147792"/>
                  </a:ext>
                </a:extLst>
              </a:tr>
              <a:tr h="270823">
                <a:tc>
                  <a:txBody>
                    <a:bodyPr/>
                    <a:lstStyle/>
                    <a:p>
                      <a:r>
                        <a:rPr lang="en-US" sz="1800">
                          <a:solidFill>
                            <a:schemeClr val="tx1"/>
                          </a:solidFill>
                        </a:rPr>
                        <a:t>Agency Partner Value Proposition and Engagement Plan</a:t>
                      </a:r>
                    </a:p>
                  </a:txBody>
                  <a:tcPr/>
                </a:tc>
                <a:tc>
                  <a:txBody>
                    <a:bodyPr/>
                    <a:lstStyle/>
                    <a:p>
                      <a:pPr marL="0" algn="ctr" defTabSz="914377" rtl="0" eaLnBrk="1" latinLnBrk="0" hangingPunct="1"/>
                      <a:endParaRPr lang="en-US" sz="1800" kern="1200">
                        <a:solidFill>
                          <a:srgbClr val="0070C0"/>
                        </a:solidFill>
                        <a:latin typeface="+mn-lt"/>
                        <a:ea typeface="+mn-ea"/>
                        <a:cs typeface="+mn-cs"/>
                      </a:endParaRPr>
                    </a:p>
                  </a:txBody>
                  <a:tcPr/>
                </a:tc>
                <a:tc>
                  <a:txBody>
                    <a:bodyPr/>
                    <a:lstStyle/>
                    <a:p>
                      <a:pPr algn="ctr"/>
                      <a:r>
                        <a:rPr lang="en-US" sz="1800">
                          <a:solidFill>
                            <a:schemeClr val="tx1"/>
                          </a:solidFill>
                        </a:rPr>
                        <a:t>TBD</a:t>
                      </a:r>
                    </a:p>
                  </a:txBody>
                  <a:tcPr/>
                </a:tc>
                <a:extLst>
                  <a:ext uri="{0D108BD9-81ED-4DB2-BD59-A6C34878D82A}">
                    <a16:rowId xmlns:a16="http://schemas.microsoft.com/office/drawing/2014/main" val="456737926"/>
                  </a:ext>
                </a:extLst>
              </a:tr>
              <a:tr h="270823">
                <a:tc>
                  <a:txBody>
                    <a:bodyPr/>
                    <a:lstStyle/>
                    <a:p>
                      <a:r>
                        <a:rPr lang="en-US" sz="1800">
                          <a:solidFill>
                            <a:schemeClr val="tx1"/>
                          </a:solidFill>
                        </a:rPr>
                        <a:t>Industry Partner Value Proposition and Engagement Plan</a:t>
                      </a:r>
                    </a:p>
                  </a:txBody>
                  <a:tcPr/>
                </a:tc>
                <a:tc>
                  <a:txBody>
                    <a:bodyPr/>
                    <a:lstStyle/>
                    <a:p>
                      <a:pPr algn="ctr"/>
                      <a:endParaRPr lang="en-US" sz="1800">
                        <a:solidFill>
                          <a:srgbClr val="0070C0"/>
                        </a:solidFill>
                      </a:endParaRPr>
                    </a:p>
                  </a:txBody>
                  <a:tcPr/>
                </a:tc>
                <a:tc>
                  <a:txBody>
                    <a:bodyPr/>
                    <a:lstStyle/>
                    <a:p>
                      <a:pPr algn="ctr"/>
                      <a:r>
                        <a:rPr lang="en-US" sz="1800">
                          <a:solidFill>
                            <a:schemeClr val="tx1"/>
                          </a:solidFill>
                        </a:rPr>
                        <a:t>TBD</a:t>
                      </a:r>
                    </a:p>
                  </a:txBody>
                  <a:tcPr/>
                </a:tc>
                <a:extLst>
                  <a:ext uri="{0D108BD9-81ED-4DB2-BD59-A6C34878D82A}">
                    <a16:rowId xmlns:a16="http://schemas.microsoft.com/office/drawing/2014/main" val="3652034060"/>
                  </a:ext>
                </a:extLst>
              </a:tr>
              <a:tr h="270823">
                <a:tc>
                  <a:txBody>
                    <a:bodyPr/>
                    <a:lstStyle/>
                    <a:p>
                      <a:r>
                        <a:rPr lang="en-US" sz="1800">
                          <a:solidFill>
                            <a:schemeClr val="tx1"/>
                          </a:solidFill>
                        </a:rPr>
                        <a:t>Student Partner Value Proposition and Engagement Plan</a:t>
                      </a:r>
                    </a:p>
                  </a:txBody>
                  <a:tcPr/>
                </a:tc>
                <a:tc>
                  <a:txBody>
                    <a:bodyPr/>
                    <a:lstStyle/>
                    <a:p>
                      <a:pPr algn="ctr"/>
                      <a:endParaRPr lang="en-US" sz="1800">
                        <a:solidFill>
                          <a:srgbClr val="0070C0"/>
                        </a:solidFill>
                      </a:endParaRPr>
                    </a:p>
                  </a:txBody>
                  <a:tcPr/>
                </a:tc>
                <a:tc>
                  <a:txBody>
                    <a:bodyPr/>
                    <a:lstStyle/>
                    <a:p>
                      <a:pPr algn="ctr"/>
                      <a:r>
                        <a:rPr lang="en-US" sz="1800">
                          <a:solidFill>
                            <a:schemeClr val="tx1"/>
                          </a:solidFill>
                        </a:rPr>
                        <a:t>TBD</a:t>
                      </a:r>
                    </a:p>
                  </a:txBody>
                  <a:tcPr/>
                </a:tc>
                <a:extLst>
                  <a:ext uri="{0D108BD9-81ED-4DB2-BD59-A6C34878D82A}">
                    <a16:rowId xmlns:a16="http://schemas.microsoft.com/office/drawing/2014/main" val="617049963"/>
                  </a:ext>
                </a:extLst>
              </a:tr>
              <a:tr h="270823">
                <a:tc>
                  <a:txBody>
                    <a:bodyPr/>
                    <a:lstStyle/>
                    <a:p>
                      <a:r>
                        <a:rPr lang="en-US" sz="1800">
                          <a:solidFill>
                            <a:schemeClr val="tx1"/>
                          </a:solidFill>
                        </a:rPr>
                        <a:t>Communications / Marketing Next Steps and Timeline</a:t>
                      </a:r>
                    </a:p>
                  </a:txBody>
                  <a:tcPr/>
                </a:tc>
                <a:tc>
                  <a:txBody>
                    <a:bodyPr/>
                    <a:lstStyle/>
                    <a:p>
                      <a:pPr algn="ctr"/>
                      <a:endParaRPr lang="en-US" sz="18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TBD</a:t>
                      </a:r>
                    </a:p>
                    <a:p>
                      <a:pPr algn="ctr"/>
                      <a:endParaRPr lang="en-US" sz="1800">
                        <a:solidFill>
                          <a:schemeClr val="tx1"/>
                        </a:solidFill>
                      </a:endParaRPr>
                    </a:p>
                  </a:txBody>
                  <a:tcPr/>
                </a:tc>
                <a:extLst>
                  <a:ext uri="{0D108BD9-81ED-4DB2-BD59-A6C34878D82A}">
                    <a16:rowId xmlns:a16="http://schemas.microsoft.com/office/drawing/2014/main" val="16790425"/>
                  </a:ext>
                </a:extLst>
              </a:tr>
            </a:tbl>
          </a:graphicData>
        </a:graphic>
      </p:graphicFrame>
      <p:sp>
        <p:nvSpPr>
          <p:cNvPr id="13" name="Oval 12">
            <a:extLst>
              <a:ext uri="{FF2B5EF4-FFF2-40B4-BE49-F238E27FC236}">
                <a16:creationId xmlns:a16="http://schemas.microsoft.com/office/drawing/2014/main" id="{594D3016-61BC-50A0-1C31-A67542A7BE6E}"/>
              </a:ext>
            </a:extLst>
          </p:cNvPr>
          <p:cNvSpPr>
            <a:spLocks noChangeAspect="1"/>
          </p:cNvSpPr>
          <p:nvPr/>
        </p:nvSpPr>
        <p:spPr>
          <a:xfrm>
            <a:off x="8498939" y="1624156"/>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Oval 14">
            <a:extLst>
              <a:ext uri="{FF2B5EF4-FFF2-40B4-BE49-F238E27FC236}">
                <a16:creationId xmlns:a16="http://schemas.microsoft.com/office/drawing/2014/main" id="{60992DD3-A3BA-879C-BBA2-441ADDA20AE7}"/>
              </a:ext>
            </a:extLst>
          </p:cNvPr>
          <p:cNvSpPr>
            <a:spLocks noChangeAspect="1"/>
          </p:cNvSpPr>
          <p:nvPr/>
        </p:nvSpPr>
        <p:spPr>
          <a:xfrm>
            <a:off x="8510123" y="126772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Oval 15">
            <a:extLst>
              <a:ext uri="{FF2B5EF4-FFF2-40B4-BE49-F238E27FC236}">
                <a16:creationId xmlns:a16="http://schemas.microsoft.com/office/drawing/2014/main" id="{53ACDB3B-F70A-175D-A47D-4DF24987439D}"/>
              </a:ext>
            </a:extLst>
          </p:cNvPr>
          <p:cNvSpPr>
            <a:spLocks noChangeAspect="1"/>
          </p:cNvSpPr>
          <p:nvPr/>
        </p:nvSpPr>
        <p:spPr>
          <a:xfrm>
            <a:off x="8498939" y="2027484"/>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411C58D5-5666-5A1F-4D36-5B4454518C3D}"/>
              </a:ext>
            </a:extLst>
          </p:cNvPr>
          <p:cNvSpPr>
            <a:spLocks noChangeAspect="1"/>
          </p:cNvSpPr>
          <p:nvPr/>
        </p:nvSpPr>
        <p:spPr>
          <a:xfrm>
            <a:off x="8498939" y="2374876"/>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Oval 19">
            <a:extLst>
              <a:ext uri="{FF2B5EF4-FFF2-40B4-BE49-F238E27FC236}">
                <a16:creationId xmlns:a16="http://schemas.microsoft.com/office/drawing/2014/main" id="{C954D80F-9D0E-122E-DD78-87C5C524DAA4}"/>
              </a:ext>
            </a:extLst>
          </p:cNvPr>
          <p:cNvSpPr>
            <a:spLocks noChangeAspect="1"/>
          </p:cNvSpPr>
          <p:nvPr/>
        </p:nvSpPr>
        <p:spPr>
          <a:xfrm>
            <a:off x="8498939" y="2877602"/>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083DAB2C-BEC9-149C-F9E3-B9056A2D4CF9}"/>
              </a:ext>
            </a:extLst>
          </p:cNvPr>
          <p:cNvSpPr txBox="1"/>
          <p:nvPr/>
        </p:nvSpPr>
        <p:spPr>
          <a:xfrm>
            <a:off x="790889" y="3433274"/>
            <a:ext cx="10422806" cy="2862322"/>
          </a:xfrm>
          <a:prstGeom prst="rect">
            <a:avLst/>
          </a:prstGeom>
          <a:noFill/>
        </p:spPr>
        <p:txBody>
          <a:bodyPr wrap="square">
            <a:spAutoFit/>
          </a:bodyPr>
          <a:lstStyle/>
          <a:p>
            <a:r>
              <a:rPr lang="en-US" sz="2000" b="1"/>
              <a:t>Resource Needs</a:t>
            </a:r>
          </a:p>
          <a:p>
            <a:pPr marL="285750" indent="-285750">
              <a:buFont typeface="Arial" panose="020B0604020202020204" pitchFamily="34" charset="0"/>
              <a:buChar char="•"/>
            </a:pPr>
            <a:r>
              <a:rPr lang="en-US" sz="2000"/>
              <a:t>Financial needs to be determined</a:t>
            </a:r>
          </a:p>
          <a:p>
            <a:pPr marL="285750" indent="-285750">
              <a:buFont typeface="Arial" panose="020B0604020202020204" pitchFamily="34" charset="0"/>
              <a:buChar char="•"/>
            </a:pPr>
            <a:r>
              <a:rPr lang="en-US" sz="2000"/>
              <a:t>Need to fill current vacancies in </a:t>
            </a:r>
            <a:r>
              <a:rPr lang="en-US" sz="2000" err="1"/>
              <a:t>ApprenticeshipNC</a:t>
            </a:r>
            <a:r>
              <a:rPr lang="en-US" sz="2000"/>
              <a:t>. Additional capacity TBD</a:t>
            </a:r>
          </a:p>
          <a:p>
            <a:pPr marL="285750" indent="-285750">
              <a:buFont typeface="Arial" panose="020B0604020202020204" pitchFamily="34" charset="0"/>
              <a:buChar char="•"/>
            </a:pPr>
            <a:r>
              <a:rPr lang="en-US" sz="2000"/>
              <a:t>Significant stakeholder (college, business &amp; industry, other) will be needed</a:t>
            </a:r>
          </a:p>
          <a:p>
            <a:endParaRPr lang="en-US" sz="2000" b="1"/>
          </a:p>
          <a:p>
            <a:r>
              <a:rPr lang="en-US" sz="2000" b="1"/>
              <a:t>Board Role</a:t>
            </a:r>
          </a:p>
          <a:p>
            <a:pPr marL="285750" indent="-285750">
              <a:buFont typeface="Arial" panose="020B0604020202020204" pitchFamily="34" charset="0"/>
              <a:buChar char="•"/>
            </a:pPr>
            <a:r>
              <a:rPr lang="en-US" sz="2000"/>
              <a:t>Advocacy</a:t>
            </a:r>
          </a:p>
          <a:p>
            <a:pPr marL="285750" indent="-285750">
              <a:buFont typeface="Arial" panose="020B0604020202020204" pitchFamily="34" charset="0"/>
              <a:buChar char="•"/>
            </a:pPr>
            <a:r>
              <a:rPr lang="en-US" sz="2000"/>
              <a:t>Connections to business, industry and other partners. </a:t>
            </a:r>
          </a:p>
          <a:p>
            <a:pPr marL="285750" indent="-285750">
              <a:buFont typeface="Arial" panose="020B0604020202020204" pitchFamily="34" charset="0"/>
              <a:buChar char="•"/>
            </a:pPr>
            <a:r>
              <a:rPr lang="en-US" sz="2000"/>
              <a:t>Potential investments from State Board Reserve or other</a:t>
            </a:r>
          </a:p>
        </p:txBody>
      </p:sp>
    </p:spTree>
    <p:extLst>
      <p:ext uri="{BB962C8B-B14F-4D97-AF65-F5344CB8AC3E}">
        <p14:creationId xmlns:p14="http://schemas.microsoft.com/office/powerpoint/2010/main" val="2685949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erson in a suit and tie&#10;&#10;Description automatically generated">
            <a:extLst>
              <a:ext uri="{FF2B5EF4-FFF2-40B4-BE49-F238E27FC236}">
                <a16:creationId xmlns:a16="http://schemas.microsoft.com/office/drawing/2014/main" id="{A9B84243-8BEB-8FBC-FBEE-46D9E1AF22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62" t="13150" r="3293"/>
          <a:stretch/>
        </p:blipFill>
        <p:spPr>
          <a:xfrm>
            <a:off x="9858366" y="1856185"/>
            <a:ext cx="2258773" cy="32004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482601" y="914397"/>
            <a:ext cx="6947394" cy="5829303"/>
          </a:xfrm>
        </p:spPr>
        <p:txBody>
          <a:bodyPr>
            <a:normAutofit fontScale="85000" lnSpcReduction="20000"/>
          </a:bodyPr>
          <a:lstStyle/>
          <a:p>
            <a:r>
              <a:rPr lang="en-US" sz="2400" b="1"/>
              <a:t>Project Description</a:t>
            </a:r>
          </a:p>
          <a:p>
            <a:pPr marL="285750" indent="-285750">
              <a:buFont typeface="Arial" panose="020B0604020202020204" pitchFamily="34" charset="0"/>
              <a:buChar char="•"/>
            </a:pPr>
            <a:r>
              <a:rPr lang="en-US" sz="2400" kern="100">
                <a:effectLst/>
                <a:ea typeface="Calibri" panose="020F0502020204030204" pitchFamily="34" charset="0"/>
                <a:cs typeface="Calibri" panose="020F0502020204030204" pitchFamily="34" charset="0"/>
              </a:rPr>
              <a:t>Develop an Updated Viable Funding Model to Drive System Innovation and Regional Collaboration</a:t>
            </a:r>
          </a:p>
          <a:p>
            <a:pPr marL="285750" indent="-285750">
              <a:buFont typeface="Arial" panose="020B0604020202020204" pitchFamily="34" charset="0"/>
              <a:buChar char="•"/>
            </a:pPr>
            <a:r>
              <a:rPr lang="en-US" sz="2400"/>
              <a:t>Objective 5.2; Strategy 5.2.1; Strategy 5.2.2; Strategy 5.2.3</a:t>
            </a:r>
          </a:p>
          <a:p>
            <a:pPr marL="285750" indent="-285750">
              <a:buFont typeface="Arial" panose="020B0604020202020204" pitchFamily="34" charset="0"/>
              <a:buChar char="•"/>
            </a:pPr>
            <a:r>
              <a:rPr lang="en-US" sz="2400"/>
              <a:t>Presidents Goal 1A</a:t>
            </a:r>
          </a:p>
          <a:p>
            <a:endParaRPr lang="en-US" sz="2400"/>
          </a:p>
          <a:p>
            <a:r>
              <a:rPr lang="en-US" sz="2400" b="1"/>
              <a:t>Key Performance Indicators</a:t>
            </a:r>
          </a:p>
          <a:p>
            <a:pPr marL="285750" indent="-285750">
              <a:buFont typeface="Arial" panose="020B0604020202020204" pitchFamily="34" charset="0"/>
              <a:buChar char="•"/>
            </a:pPr>
            <a:r>
              <a:rPr lang="en-US" sz="2400"/>
              <a:t>Increase credential completion</a:t>
            </a:r>
          </a:p>
          <a:p>
            <a:pPr marL="285750" indent="-285750">
              <a:buFont typeface="Arial" panose="020B0604020202020204" pitchFamily="34" charset="0"/>
              <a:buChar char="•"/>
            </a:pPr>
            <a:r>
              <a:rPr lang="en-US" sz="2400"/>
              <a:t>Increase in individual served through economic development programs</a:t>
            </a:r>
          </a:p>
          <a:p>
            <a:pPr marL="285750" indent="-285750">
              <a:buFont typeface="Arial" panose="020B0604020202020204" pitchFamily="34" charset="0"/>
              <a:buChar char="•"/>
            </a:pPr>
            <a:r>
              <a:rPr lang="en-US" sz="2400"/>
              <a:t>Increase in businesses and programs served through economic development programs</a:t>
            </a:r>
          </a:p>
          <a:p>
            <a:pPr marL="285750" indent="-285750">
              <a:buFont typeface="Arial" panose="020B0604020202020204" pitchFamily="34" charset="0"/>
              <a:buChar char="•"/>
            </a:pPr>
            <a:r>
              <a:rPr lang="en-US" sz="2400"/>
              <a:t>Increase in courses and programs offered collaboratively. </a:t>
            </a:r>
          </a:p>
          <a:p>
            <a:pPr marL="285750" indent="-285750">
              <a:buFont typeface="Arial" panose="020B0604020202020204" pitchFamily="34" charset="0"/>
              <a:buChar char="•"/>
            </a:pPr>
            <a:endParaRPr lang="en-US" sz="2400"/>
          </a:p>
          <a:p>
            <a:r>
              <a:rPr lang="en-US" sz="2400" b="1"/>
              <a:t>Progress to Date</a:t>
            </a:r>
          </a:p>
          <a:p>
            <a:pPr marL="285750" indent="-285750">
              <a:buFont typeface="Arial" panose="020B0604020202020204" pitchFamily="34" charset="0"/>
              <a:buChar char="•"/>
            </a:pPr>
            <a:r>
              <a:rPr lang="en-US" sz="2400"/>
              <a:t>Meeting with System Office leaders, college presidents, and national experts to discuss strategies and options for updating the NCCCS funding model</a:t>
            </a:r>
          </a:p>
          <a:p>
            <a:pPr marL="285750" indent="-285750">
              <a:buFont typeface="Arial" panose="020B0604020202020204" pitchFamily="34" charset="0"/>
              <a:buChar char="•"/>
            </a:pPr>
            <a:r>
              <a:rPr lang="en-US" sz="2400"/>
              <a:t>Engagement with NCACCP funding model review committee.</a:t>
            </a:r>
          </a:p>
          <a:p>
            <a:endParaRPr lang="en-US" sz="1800" b="1">
              <a:solidFill>
                <a:srgbClr val="013668"/>
              </a:solidFill>
            </a:endParaRPr>
          </a:p>
          <a:p>
            <a:endParaRPr lang="en-US"/>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9. Update funding formula</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10413975" y="503224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10046631" y="5302967"/>
            <a:ext cx="1961498" cy="923330"/>
          </a:xfrm>
          <a:prstGeom prst="rect">
            <a:avLst/>
          </a:prstGeom>
          <a:noFill/>
        </p:spPr>
        <p:txBody>
          <a:bodyPr wrap="none" rtlCol="0">
            <a:spAutoFit/>
          </a:bodyPr>
          <a:lstStyle/>
          <a:p>
            <a:pPr algn="ctr"/>
            <a:r>
              <a:rPr lang="en-US"/>
              <a:t>Dr. Patrick Crane</a:t>
            </a:r>
          </a:p>
          <a:p>
            <a:pPr algn="ctr"/>
            <a:r>
              <a:rPr lang="en-US"/>
              <a:t>Vice President</a:t>
            </a:r>
          </a:p>
          <a:p>
            <a:pPr algn="ctr"/>
            <a:r>
              <a:rPr lang="en-US"/>
              <a:t>Strategic Initiatives</a:t>
            </a:r>
          </a:p>
        </p:txBody>
      </p:sp>
      <p:sp>
        <p:nvSpPr>
          <p:cNvPr id="2" name="TextBox 1">
            <a:extLst>
              <a:ext uri="{FF2B5EF4-FFF2-40B4-BE49-F238E27FC236}">
                <a16:creationId xmlns:a16="http://schemas.microsoft.com/office/drawing/2014/main" id="{B901B4F3-796F-F9F6-02DD-27E0EEE55A96}"/>
              </a:ext>
            </a:extLst>
          </p:cNvPr>
          <p:cNvSpPr txBox="1"/>
          <p:nvPr/>
        </p:nvSpPr>
        <p:spPr>
          <a:xfrm>
            <a:off x="8022175" y="5032247"/>
            <a:ext cx="1226811" cy="369332"/>
          </a:xfrm>
          <a:prstGeom prst="rect">
            <a:avLst/>
          </a:prstGeom>
          <a:noFill/>
        </p:spPr>
        <p:txBody>
          <a:bodyPr wrap="none" rtlCol="0">
            <a:spAutoFit/>
          </a:bodyPr>
          <a:lstStyle/>
          <a:p>
            <a:pPr algn="ctr"/>
            <a:r>
              <a:rPr lang="en-US" b="1"/>
              <a:t>Tactic Lead</a:t>
            </a:r>
          </a:p>
        </p:txBody>
      </p:sp>
      <p:sp>
        <p:nvSpPr>
          <p:cNvPr id="11" name="TextBox 10">
            <a:extLst>
              <a:ext uri="{FF2B5EF4-FFF2-40B4-BE49-F238E27FC236}">
                <a16:creationId xmlns:a16="http://schemas.microsoft.com/office/drawing/2014/main" id="{76F1600F-4013-9BCA-0D54-7D97FE457127}"/>
              </a:ext>
            </a:extLst>
          </p:cNvPr>
          <p:cNvSpPr txBox="1"/>
          <p:nvPr/>
        </p:nvSpPr>
        <p:spPr>
          <a:xfrm>
            <a:off x="7533128" y="5302967"/>
            <a:ext cx="2216925" cy="1200329"/>
          </a:xfrm>
          <a:prstGeom prst="rect">
            <a:avLst/>
          </a:prstGeom>
          <a:noFill/>
        </p:spPr>
        <p:txBody>
          <a:bodyPr wrap="square" rtlCol="0">
            <a:spAutoFit/>
          </a:bodyPr>
          <a:lstStyle/>
          <a:p>
            <a:pPr algn="ctr"/>
            <a:r>
              <a:rPr lang="en-US"/>
              <a:t>Dr. Phillip Price</a:t>
            </a:r>
          </a:p>
          <a:p>
            <a:pPr algn="ctr"/>
            <a:r>
              <a:rPr lang="en-US"/>
              <a:t>Senior Vice President / CFO</a:t>
            </a:r>
          </a:p>
          <a:p>
            <a:pPr algn="ctr"/>
            <a:r>
              <a:rPr lang="en-US"/>
              <a:t>Business and Finance</a:t>
            </a:r>
          </a:p>
        </p:txBody>
      </p:sp>
      <p:pic>
        <p:nvPicPr>
          <p:cNvPr id="16" name="Content Placeholder 14">
            <a:extLst>
              <a:ext uri="{FF2B5EF4-FFF2-40B4-BE49-F238E27FC236}">
                <a16:creationId xmlns:a16="http://schemas.microsoft.com/office/drawing/2014/main" id="{87650C26-31AB-9037-0E71-9015450C42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06195" y="1856185"/>
            <a:ext cx="2258773" cy="3200400"/>
          </a:xfrm>
          <a:prstGeom prst="rect">
            <a:avLst/>
          </a:prstGeom>
        </p:spPr>
      </p:pic>
    </p:spTree>
    <p:extLst>
      <p:ext uri="{BB962C8B-B14F-4D97-AF65-F5344CB8AC3E}">
        <p14:creationId xmlns:p14="http://schemas.microsoft.com/office/powerpoint/2010/main" val="400244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Autofit/>
          </a:bodyPr>
          <a:lstStyle/>
          <a:p>
            <a:r>
              <a:rPr lang="en-US" sz="3600" b="1" cap="all">
                <a:solidFill>
                  <a:schemeClr val="bg1"/>
                </a:solidFill>
                <a:latin typeface="+mn-lt"/>
              </a:rPr>
              <a:t>9. Update funding formula</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B5F75EFE-EE9C-04BD-800B-43F2EB07E369}"/>
              </a:ext>
            </a:extLst>
          </p:cNvPr>
          <p:cNvGraphicFramePr>
            <a:graphicFrameLocks noGrp="1"/>
          </p:cNvGraphicFramePr>
          <p:nvPr>
            <p:extLst>
              <p:ext uri="{D42A27DB-BD31-4B8C-83A1-F6EECF244321}">
                <p14:modId xmlns:p14="http://schemas.microsoft.com/office/powerpoint/2010/main" val="3702183344"/>
              </p:ext>
            </p:extLst>
          </p:nvPr>
        </p:nvGraphicFramePr>
        <p:xfrm>
          <a:off x="847356" y="890422"/>
          <a:ext cx="10062028" cy="268224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2000">
                          <a:solidFill>
                            <a:schemeClr val="bg1"/>
                          </a:solidFill>
                        </a:rPr>
                        <a:t>Deliverable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2000"/>
                        <a:t>New Updated System Mission, Vision and Values Statement</a:t>
                      </a:r>
                      <a:endParaRPr lang="en-US" sz="2000">
                        <a:solidFill>
                          <a:schemeClr val="tx1"/>
                        </a:solidFill>
                      </a:endParaRP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11/1/2023</a:t>
                      </a:r>
                    </a:p>
                  </a:txBody>
                  <a:tcPr/>
                </a:tc>
                <a:extLst>
                  <a:ext uri="{0D108BD9-81ED-4DB2-BD59-A6C34878D82A}">
                    <a16:rowId xmlns:a16="http://schemas.microsoft.com/office/drawing/2014/main" val="3988555560"/>
                  </a:ext>
                </a:extLst>
              </a:tr>
              <a:tr h="270823">
                <a:tc>
                  <a:txBody>
                    <a:bodyPr/>
                    <a:lstStyle/>
                    <a:p>
                      <a:r>
                        <a:rPr lang="en-US" sz="2000">
                          <a:solidFill>
                            <a:schemeClr val="tx1"/>
                          </a:solidFill>
                        </a:rPr>
                        <a:t>Development of draft funding models</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11/1/2023</a:t>
                      </a:r>
                    </a:p>
                  </a:txBody>
                  <a:tcPr/>
                </a:tc>
                <a:extLst>
                  <a:ext uri="{0D108BD9-81ED-4DB2-BD59-A6C34878D82A}">
                    <a16:rowId xmlns:a16="http://schemas.microsoft.com/office/drawing/2014/main" val="1123147792"/>
                  </a:ext>
                </a:extLst>
              </a:tr>
              <a:tr h="270823">
                <a:tc>
                  <a:txBody>
                    <a:bodyPr/>
                    <a:lstStyle/>
                    <a:p>
                      <a:r>
                        <a:rPr lang="en-US" sz="2000">
                          <a:solidFill>
                            <a:schemeClr val="tx1"/>
                          </a:solidFill>
                        </a:rPr>
                        <a:t>Socialization of modes with presidents, legislators, and other key stakeholders</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a:solidFill>
                            <a:schemeClr val="tx1"/>
                          </a:solidFill>
                        </a:rPr>
                        <a:t>1/5/2024</a:t>
                      </a:r>
                    </a:p>
                  </a:txBody>
                  <a:tcPr/>
                </a:tc>
                <a:extLst>
                  <a:ext uri="{0D108BD9-81ED-4DB2-BD59-A6C34878D82A}">
                    <a16:rowId xmlns:a16="http://schemas.microsoft.com/office/drawing/2014/main" val="456737926"/>
                  </a:ext>
                </a:extLst>
              </a:tr>
              <a:tr h="270823">
                <a:tc>
                  <a:txBody>
                    <a:bodyPr/>
                    <a:lstStyle/>
                    <a:p>
                      <a:r>
                        <a:rPr lang="en-US" sz="2000">
                          <a:solidFill>
                            <a:schemeClr val="tx1"/>
                          </a:solidFill>
                        </a:rPr>
                        <a:t>Finalization of new funding model, approval by State Board</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1/19/2024</a:t>
                      </a:r>
                    </a:p>
                  </a:txBody>
                  <a:tcPr/>
                </a:tc>
                <a:extLst>
                  <a:ext uri="{0D108BD9-81ED-4DB2-BD59-A6C34878D82A}">
                    <a16:rowId xmlns:a16="http://schemas.microsoft.com/office/drawing/2014/main" val="3652034060"/>
                  </a:ext>
                </a:extLst>
              </a:tr>
              <a:tr h="270823">
                <a:tc>
                  <a:txBody>
                    <a:bodyPr/>
                    <a:lstStyle/>
                    <a:p>
                      <a:r>
                        <a:rPr lang="en-US" sz="2000">
                          <a:solidFill>
                            <a:schemeClr val="tx1"/>
                          </a:solidFill>
                        </a:rPr>
                        <a:t>Presentation of updated legislative ask to General Assembly </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3/1/2024</a:t>
                      </a:r>
                    </a:p>
                  </a:txBody>
                  <a:tcPr/>
                </a:tc>
                <a:extLst>
                  <a:ext uri="{0D108BD9-81ED-4DB2-BD59-A6C34878D82A}">
                    <a16:rowId xmlns:a16="http://schemas.microsoft.com/office/drawing/2014/main" val="617049963"/>
                  </a:ext>
                </a:extLst>
              </a:tr>
            </a:tbl>
          </a:graphicData>
        </a:graphic>
      </p:graphicFrame>
      <p:sp>
        <p:nvSpPr>
          <p:cNvPr id="16" name="Oval 15">
            <a:extLst>
              <a:ext uri="{FF2B5EF4-FFF2-40B4-BE49-F238E27FC236}">
                <a16:creationId xmlns:a16="http://schemas.microsoft.com/office/drawing/2014/main" id="{03F71F1B-4B10-B8B7-1C7E-FDA591CA9A25}"/>
              </a:ext>
            </a:extLst>
          </p:cNvPr>
          <p:cNvSpPr>
            <a:spLocks noChangeAspect="1"/>
          </p:cNvSpPr>
          <p:nvPr/>
        </p:nvSpPr>
        <p:spPr>
          <a:xfrm>
            <a:off x="8544944" y="1320323"/>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E2F39335-ED50-E876-6042-F6DAE90E67CD}"/>
              </a:ext>
            </a:extLst>
          </p:cNvPr>
          <p:cNvSpPr>
            <a:spLocks noChangeAspect="1"/>
          </p:cNvSpPr>
          <p:nvPr/>
        </p:nvSpPr>
        <p:spPr>
          <a:xfrm>
            <a:off x="8518668" y="2834303"/>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Oval 19">
            <a:extLst>
              <a:ext uri="{FF2B5EF4-FFF2-40B4-BE49-F238E27FC236}">
                <a16:creationId xmlns:a16="http://schemas.microsoft.com/office/drawing/2014/main" id="{9A3470EA-C944-477C-9835-689DD753033B}"/>
              </a:ext>
            </a:extLst>
          </p:cNvPr>
          <p:cNvSpPr>
            <a:spLocks noChangeAspect="1"/>
          </p:cNvSpPr>
          <p:nvPr/>
        </p:nvSpPr>
        <p:spPr>
          <a:xfrm>
            <a:off x="8536185" y="2173101"/>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Oval 10">
            <a:extLst>
              <a:ext uri="{FF2B5EF4-FFF2-40B4-BE49-F238E27FC236}">
                <a16:creationId xmlns:a16="http://schemas.microsoft.com/office/drawing/2014/main" id="{782DEB42-A3B0-7E6D-842A-2A57F031C452}"/>
              </a:ext>
            </a:extLst>
          </p:cNvPr>
          <p:cNvSpPr>
            <a:spLocks noChangeAspect="1"/>
          </p:cNvSpPr>
          <p:nvPr/>
        </p:nvSpPr>
        <p:spPr>
          <a:xfrm>
            <a:off x="8513014" y="1764425"/>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TextBox 16">
            <a:extLst>
              <a:ext uri="{FF2B5EF4-FFF2-40B4-BE49-F238E27FC236}">
                <a16:creationId xmlns:a16="http://schemas.microsoft.com/office/drawing/2014/main" id="{CC39E218-D816-5D0B-1AAE-C35FFDBA0A2F}"/>
              </a:ext>
            </a:extLst>
          </p:cNvPr>
          <p:cNvSpPr txBox="1"/>
          <p:nvPr/>
        </p:nvSpPr>
        <p:spPr>
          <a:xfrm>
            <a:off x="847356" y="3617580"/>
            <a:ext cx="10062028" cy="2554545"/>
          </a:xfrm>
          <a:prstGeom prst="rect">
            <a:avLst/>
          </a:prstGeom>
          <a:noFill/>
        </p:spPr>
        <p:txBody>
          <a:bodyPr wrap="square">
            <a:spAutoFit/>
          </a:bodyPr>
          <a:lstStyle/>
          <a:p>
            <a:r>
              <a:rPr lang="en-US" sz="2000" b="1"/>
              <a:t>Resource Needs</a:t>
            </a:r>
          </a:p>
          <a:p>
            <a:pPr marL="285750" indent="-285750">
              <a:buFont typeface="Arial" panose="020B0604020202020204" pitchFamily="34" charset="0"/>
              <a:buChar char="•"/>
            </a:pPr>
            <a:r>
              <a:rPr lang="en-US" sz="2000"/>
              <a:t>Financial needs to be determined</a:t>
            </a:r>
          </a:p>
          <a:p>
            <a:pPr marL="285750" indent="-285750">
              <a:buFont typeface="Arial" panose="020B0604020202020204" pitchFamily="34" charset="0"/>
              <a:buChar char="•"/>
            </a:pPr>
            <a:r>
              <a:rPr lang="en-US" sz="2000"/>
              <a:t>Staff needed to develop draft funding models </a:t>
            </a:r>
          </a:p>
          <a:p>
            <a:pPr marL="285750" indent="-285750">
              <a:buFont typeface="Arial" panose="020B0604020202020204" pitchFamily="34" charset="0"/>
              <a:buChar char="•"/>
            </a:pPr>
            <a:r>
              <a:rPr lang="en-US" sz="2000"/>
              <a:t>Significant stakeholder (presidents, legislators) engagement is needed.</a:t>
            </a:r>
          </a:p>
          <a:p>
            <a:endParaRPr lang="en-US" sz="2000" b="1"/>
          </a:p>
          <a:p>
            <a:r>
              <a:rPr lang="en-US" sz="2000" b="1"/>
              <a:t>Board Role</a:t>
            </a:r>
          </a:p>
          <a:p>
            <a:pPr marL="285750" indent="-285750">
              <a:buFont typeface="Arial" panose="020B0604020202020204" pitchFamily="34" charset="0"/>
              <a:buChar char="•"/>
            </a:pPr>
            <a:r>
              <a:rPr lang="en-US" sz="2000"/>
              <a:t>Approval of new funding model</a:t>
            </a:r>
          </a:p>
          <a:p>
            <a:pPr marL="285750" indent="-285750">
              <a:buFont typeface="Arial" panose="020B0604020202020204" pitchFamily="34" charset="0"/>
              <a:buChar char="•"/>
            </a:pPr>
            <a:r>
              <a:rPr lang="en-US" sz="2000"/>
              <a:t>Advocacy</a:t>
            </a:r>
          </a:p>
        </p:txBody>
      </p:sp>
      <p:sp>
        <p:nvSpPr>
          <p:cNvPr id="10" name="Oval 9">
            <a:extLst>
              <a:ext uri="{FF2B5EF4-FFF2-40B4-BE49-F238E27FC236}">
                <a16:creationId xmlns:a16="http://schemas.microsoft.com/office/drawing/2014/main" id="{74FA5CC8-8596-5386-345E-2254D0227035}"/>
              </a:ext>
            </a:extLst>
          </p:cNvPr>
          <p:cNvSpPr>
            <a:spLocks noChangeAspect="1"/>
          </p:cNvSpPr>
          <p:nvPr/>
        </p:nvSpPr>
        <p:spPr>
          <a:xfrm rot="21245362">
            <a:off x="8528961" y="3302434"/>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64780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erson in a suit and tie&#10;&#10;Description automatically generated">
            <a:extLst>
              <a:ext uri="{FF2B5EF4-FFF2-40B4-BE49-F238E27FC236}">
                <a16:creationId xmlns:a16="http://schemas.microsoft.com/office/drawing/2014/main" id="{65A53ECC-BFC7-5C5C-F050-DBC88A8180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8141" y="914397"/>
            <a:ext cx="2743199"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372748" y="914397"/>
            <a:ext cx="8046720" cy="5394960"/>
          </a:xfrm>
        </p:spPr>
        <p:txBody>
          <a:bodyPr vert="horz" lIns="91440" tIns="45720" rIns="91440" bIns="45720" rtlCol="0" anchor="t">
            <a:noAutofit/>
          </a:bodyPr>
          <a:lstStyle/>
          <a:p>
            <a:r>
              <a:rPr lang="en-US" sz="1800" b="1"/>
              <a:t>Project Description</a:t>
            </a:r>
          </a:p>
          <a:p>
            <a:pPr marL="285750" marR="0" indent="-285750" algn="l">
              <a:lnSpc>
                <a:spcPct val="100000"/>
              </a:lnSpc>
              <a:spcBef>
                <a:spcPts val="0"/>
              </a:spcBef>
              <a:spcAft>
                <a:spcPts val="0"/>
              </a:spcAft>
              <a:buFont typeface="Arial" panose="020B0604020202020204" pitchFamily="34" charset="0"/>
              <a:buChar char="•"/>
            </a:pPr>
            <a:r>
              <a:rPr lang="en-US" sz="1800" b="0" i="0" u="none" strike="noStrike">
                <a:effectLst/>
              </a:rPr>
              <a:t>Develop and launch a redesigned and reimagined </a:t>
            </a:r>
            <a:r>
              <a:rPr lang="en-US" sz="1800" b="0" i="0" u="none" strike="noStrike">
                <a:solidFill>
                  <a:srgbClr val="0078D7"/>
                </a:solidFill>
                <a:effectLst/>
                <a:hlinkClick r:id="rId4" tooltip="https://nam02.safelinks.protection.outlook.com/?url=http%3A%2F%2Fwww.nccommunitycolleges.edu%2F&amp;data=05%7C01%7Cdolesa%40nccommunitycolleges.edu%7Cce0d332636bf47ffac6a08dba3155a16%7C616f6b2af8af4525b6c8f74c6a2b182d%7C0%7C0%7C638283084326543240%7CUnknown%7CTWFpbGZsb3d8eyJWIjoiMC4wLjAwMDAiLCJQIjoiV2luMzIiLCJBTiI6Ik1haWwiLCJXVCI6Mn0%3D%7C3000%7C%7C%7C&amp;sdata=UKfVEqNadOU3r0HO%2FRkEOr5tx5NPs4DiccE7dKD4PwQ%3D&amp;reserved=0"/>
              </a:rPr>
              <a:t>www.nccommunitycolleges.edu</a:t>
            </a:r>
            <a:r>
              <a:rPr lang="en-US" sz="1800" b="0" i="0" u="none" strike="noStrike">
                <a:solidFill>
                  <a:srgbClr val="0078D7"/>
                </a:solidFill>
                <a:effectLst/>
              </a:rPr>
              <a:t> </a:t>
            </a:r>
            <a:r>
              <a:rPr lang="en-US" sz="1800" b="0" i="0" u="none" strike="noStrike">
                <a:effectLst/>
              </a:rPr>
              <a:t>website.</a:t>
            </a:r>
          </a:p>
          <a:p>
            <a:pPr marL="285750" marR="0" indent="-285750" algn="l">
              <a:lnSpc>
                <a:spcPct val="100000"/>
              </a:lnSpc>
              <a:spcBef>
                <a:spcPts val="0"/>
              </a:spcBef>
              <a:spcAft>
                <a:spcPts val="0"/>
              </a:spcAft>
              <a:buFont typeface="Arial" panose="020B0604020202020204" pitchFamily="34" charset="0"/>
              <a:buChar char="•"/>
            </a:pPr>
            <a:r>
              <a:rPr lang="en-US" sz="1800" b="0" i="0" u="none" strike="noStrike">
                <a:effectLst/>
              </a:rPr>
              <a:t>Develop and communicate a new Statewide Marketing and Communications Plan with a five-year goals and outcomes, a clear framework for engaging partners and growing the visibility of the system, and defined connections between the statewide marketing plan and the System's enrollment management efforts.</a:t>
            </a:r>
          </a:p>
          <a:p>
            <a:pPr marL="285750" marR="0" indent="-285750" algn="l">
              <a:lnSpc>
                <a:spcPct val="100000"/>
              </a:lnSpc>
              <a:spcBef>
                <a:spcPts val="0"/>
              </a:spcBef>
              <a:spcAft>
                <a:spcPts val="0"/>
              </a:spcAft>
              <a:buFont typeface="Arial" panose="020B0604020202020204" pitchFamily="34" charset="0"/>
              <a:buChar char="•"/>
            </a:pPr>
            <a:r>
              <a:rPr lang="en-US" sz="1800"/>
              <a:t>Strategy 2.1.1; Strategy 2.2.1; Strategy 5.3.3</a:t>
            </a:r>
          </a:p>
          <a:p>
            <a:pPr marL="285750" indent="-285750">
              <a:lnSpc>
                <a:spcPct val="100000"/>
              </a:lnSpc>
              <a:spcBef>
                <a:spcPts val="0"/>
              </a:spcBef>
              <a:buFont typeface="Arial" panose="020B0604020202020204" pitchFamily="34" charset="0"/>
              <a:buChar char="•"/>
            </a:pPr>
            <a:r>
              <a:rPr lang="en-US" sz="1800"/>
              <a:t>President’s Goal 4 </a:t>
            </a:r>
          </a:p>
          <a:p>
            <a:pPr>
              <a:spcBef>
                <a:spcPts val="0"/>
              </a:spcBef>
            </a:pPr>
            <a:endParaRPr lang="en-US" sz="1800" b="1"/>
          </a:p>
          <a:p>
            <a:pPr marR="0" algn="l">
              <a:spcBef>
                <a:spcPts val="0"/>
              </a:spcBef>
              <a:spcAft>
                <a:spcPts val="0"/>
              </a:spcAft>
            </a:pPr>
            <a:r>
              <a:rPr lang="en-US" sz="1800" b="1"/>
              <a:t>Key Performance Indicators</a:t>
            </a:r>
            <a:endParaRPr lang="en-US"/>
          </a:p>
          <a:p>
            <a:pPr marL="285750" indent="-285750">
              <a:buFont typeface="Arial" panose="020B0604020202020204" pitchFamily="34" charset="0"/>
              <a:buChar char="•"/>
            </a:pPr>
            <a:r>
              <a:rPr lang="en-US" sz="1800"/>
              <a:t>Increase in faculty retention rate</a:t>
            </a:r>
          </a:p>
          <a:p>
            <a:pPr marL="285750" indent="-285750">
              <a:buFont typeface="Arial" panose="020B0604020202020204" pitchFamily="34" charset="0"/>
              <a:buChar char="•"/>
            </a:pPr>
            <a:r>
              <a:rPr lang="en-US" sz="1800"/>
              <a:t>Increase in staff retention rate</a:t>
            </a:r>
          </a:p>
          <a:p>
            <a:pPr marL="285750" indent="-285750">
              <a:buFont typeface="Arial" panose="020B0604020202020204" pitchFamily="34" charset="0"/>
              <a:buChar char="•"/>
            </a:pPr>
            <a:r>
              <a:rPr lang="en-US" sz="1800"/>
              <a:t>Increase in enrollment (headcount and FTE)</a:t>
            </a:r>
          </a:p>
          <a:p>
            <a:r>
              <a:rPr lang="en-US" sz="1800" b="1"/>
              <a:t>Progress to Date</a:t>
            </a:r>
          </a:p>
          <a:p>
            <a:pPr marL="285750" indent="-285750">
              <a:buFont typeface="Arial" panose="020B0604020202020204" pitchFamily="34" charset="0"/>
              <a:buChar char="•"/>
            </a:pPr>
            <a:r>
              <a:rPr lang="en-US" sz="1800"/>
              <a:t>Website redesign: completed the discovery phase and moved into strategy and planning phase; website on track for launch on November 1, 2023</a:t>
            </a:r>
          </a:p>
          <a:p>
            <a:pPr marL="285750" indent="-285750">
              <a:buFont typeface="Arial" panose="020B0604020202020204" pitchFamily="34" charset="0"/>
              <a:buChar char="•"/>
            </a:pPr>
            <a:r>
              <a:rPr lang="en-US" sz="1800"/>
              <a:t>Marketing plan: approved for carryover for funding</a:t>
            </a:r>
            <a:endParaRPr lang="en-US" sz="1800">
              <a:highlight>
                <a:srgbClr val="FFFF00"/>
              </a:highlight>
            </a:endParaRPr>
          </a:p>
          <a:p>
            <a:endParaRPr lang="en-US" sz="1200" b="1">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10. STATEWIDE MARKETING STRATEGIES</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4264"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9453725" y="5306401"/>
            <a:ext cx="1887888" cy="923330"/>
          </a:xfrm>
          <a:prstGeom prst="rect">
            <a:avLst/>
          </a:prstGeom>
          <a:noFill/>
        </p:spPr>
        <p:txBody>
          <a:bodyPr wrap="none" rtlCol="0">
            <a:spAutoFit/>
          </a:bodyPr>
          <a:lstStyle/>
          <a:p>
            <a:pPr algn="ctr"/>
            <a:r>
              <a:rPr lang="en-US"/>
              <a:t>Nathan Hardin</a:t>
            </a:r>
          </a:p>
          <a:p>
            <a:pPr algn="ctr"/>
            <a:r>
              <a:rPr lang="en-US"/>
              <a:t>Executive Director</a:t>
            </a:r>
          </a:p>
          <a:p>
            <a:pPr algn="ctr"/>
            <a:r>
              <a:rPr lang="en-US"/>
              <a:t>Communications</a:t>
            </a:r>
          </a:p>
        </p:txBody>
      </p:sp>
    </p:spTree>
    <p:extLst>
      <p:ext uri="{BB962C8B-B14F-4D97-AF65-F5344CB8AC3E}">
        <p14:creationId xmlns:p14="http://schemas.microsoft.com/office/powerpoint/2010/main" val="319716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4454759" y="6441997"/>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488" y="6595902"/>
              <a:ext cx="110557" cy="110557"/>
            </a:xfrm>
            <a:prstGeom prst="rect">
              <a:avLst/>
            </a:prstGeom>
          </p:spPr>
        </p:pic>
      </p:gr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mn-lt"/>
              </a:rPr>
              <a:t>10. STATEWIDE MARKETING STRATEGIES</a:t>
            </a: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Table 12">
            <a:extLst>
              <a:ext uri="{FF2B5EF4-FFF2-40B4-BE49-F238E27FC236}">
                <a16:creationId xmlns:a16="http://schemas.microsoft.com/office/drawing/2014/main" id="{CADBD17E-5A9C-153E-C722-DDD10543D63E}"/>
              </a:ext>
            </a:extLst>
          </p:cNvPr>
          <p:cNvGraphicFramePr>
            <a:graphicFrameLocks noGrp="1"/>
          </p:cNvGraphicFramePr>
          <p:nvPr>
            <p:extLst>
              <p:ext uri="{D42A27DB-BD31-4B8C-83A1-F6EECF244321}">
                <p14:modId xmlns:p14="http://schemas.microsoft.com/office/powerpoint/2010/main" val="1932547205"/>
              </p:ext>
            </p:extLst>
          </p:nvPr>
        </p:nvGraphicFramePr>
        <p:xfrm>
          <a:off x="810265" y="868137"/>
          <a:ext cx="10062028" cy="228600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2000">
                          <a:solidFill>
                            <a:schemeClr val="bg1"/>
                          </a:solidFill>
                        </a:rPr>
                        <a:t>Deliverables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2000">
                          <a:solidFill>
                            <a:schemeClr val="tx1"/>
                          </a:solidFill>
                        </a:rPr>
                        <a:t>Website Redesign</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11/06/23</a:t>
                      </a:r>
                    </a:p>
                  </a:txBody>
                  <a:tcPr/>
                </a:tc>
                <a:extLst>
                  <a:ext uri="{0D108BD9-81ED-4DB2-BD59-A6C34878D82A}">
                    <a16:rowId xmlns:a16="http://schemas.microsoft.com/office/drawing/2014/main" val="1123147792"/>
                  </a:ext>
                </a:extLst>
              </a:tr>
              <a:tr h="270823">
                <a:tc>
                  <a:txBody>
                    <a:bodyPr/>
                    <a:lstStyle/>
                    <a:p>
                      <a:r>
                        <a:rPr lang="en-US" sz="2000">
                          <a:solidFill>
                            <a:schemeClr val="tx1"/>
                          </a:solidFill>
                        </a:rPr>
                        <a:t>Strategic Marketing Plan (with 3</a:t>
                      </a:r>
                      <a:r>
                        <a:rPr lang="en-US" sz="2000" baseline="30000">
                          <a:solidFill>
                            <a:schemeClr val="tx1"/>
                          </a:solidFill>
                        </a:rPr>
                        <a:t>rd</a:t>
                      </a:r>
                      <a:r>
                        <a:rPr lang="en-US" sz="2000">
                          <a:solidFill>
                            <a:schemeClr val="tx1"/>
                          </a:solidFill>
                        </a:rPr>
                        <a:t>-party vendor)</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a:solidFill>
                            <a:schemeClr val="tx1"/>
                          </a:solidFill>
                        </a:rPr>
                        <a:t>06/30/24</a:t>
                      </a:r>
                    </a:p>
                  </a:txBody>
                  <a:tcPr/>
                </a:tc>
                <a:extLst>
                  <a:ext uri="{0D108BD9-81ED-4DB2-BD59-A6C34878D82A}">
                    <a16:rowId xmlns:a16="http://schemas.microsoft.com/office/drawing/2014/main" val="456737926"/>
                  </a:ext>
                </a:extLst>
              </a:tr>
              <a:tr h="270823">
                <a:tc>
                  <a:txBody>
                    <a:bodyPr/>
                    <a:lstStyle/>
                    <a:p>
                      <a:r>
                        <a:rPr lang="en-US" sz="2000">
                          <a:solidFill>
                            <a:schemeClr val="tx1"/>
                          </a:solidFill>
                        </a:rPr>
                        <a:t>Launched Advertising Campaign and Partnership Goals/Strategies</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06/30/24</a:t>
                      </a:r>
                    </a:p>
                  </a:txBody>
                  <a:tcPr/>
                </a:tc>
                <a:extLst>
                  <a:ext uri="{0D108BD9-81ED-4DB2-BD59-A6C34878D82A}">
                    <a16:rowId xmlns:a16="http://schemas.microsoft.com/office/drawing/2014/main" val="3652034060"/>
                  </a:ext>
                </a:extLst>
              </a:tr>
              <a:tr h="270823">
                <a:tc>
                  <a:txBody>
                    <a:bodyPr/>
                    <a:lstStyle/>
                    <a:p>
                      <a:r>
                        <a:rPr lang="en-US" sz="2000">
                          <a:solidFill>
                            <a:schemeClr val="tx1"/>
                          </a:solidFill>
                        </a:rPr>
                        <a:t>Audit of 58 Community Colleges’ Communications Plans with Recommendations</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06/15/24</a:t>
                      </a:r>
                    </a:p>
                  </a:txBody>
                  <a:tcPr/>
                </a:tc>
                <a:extLst>
                  <a:ext uri="{0D108BD9-81ED-4DB2-BD59-A6C34878D82A}">
                    <a16:rowId xmlns:a16="http://schemas.microsoft.com/office/drawing/2014/main" val="617049963"/>
                  </a:ext>
                </a:extLst>
              </a:tr>
            </a:tbl>
          </a:graphicData>
        </a:graphic>
      </p:graphicFrame>
      <p:sp>
        <p:nvSpPr>
          <p:cNvPr id="15" name="Oval 14">
            <a:extLst>
              <a:ext uri="{FF2B5EF4-FFF2-40B4-BE49-F238E27FC236}">
                <a16:creationId xmlns:a16="http://schemas.microsoft.com/office/drawing/2014/main" id="{EA1DFB5C-DB72-CDAC-B8A3-A54A5E6D55EF}"/>
              </a:ext>
            </a:extLst>
          </p:cNvPr>
          <p:cNvSpPr>
            <a:spLocks noChangeAspect="1"/>
          </p:cNvSpPr>
          <p:nvPr/>
        </p:nvSpPr>
        <p:spPr>
          <a:xfrm>
            <a:off x="8478373" y="1674397"/>
            <a:ext cx="207590" cy="210625"/>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Oval 15">
            <a:extLst>
              <a:ext uri="{FF2B5EF4-FFF2-40B4-BE49-F238E27FC236}">
                <a16:creationId xmlns:a16="http://schemas.microsoft.com/office/drawing/2014/main" id="{F4AC4A31-1B2A-A762-84AA-A7F6340E87DD}"/>
              </a:ext>
            </a:extLst>
          </p:cNvPr>
          <p:cNvSpPr>
            <a:spLocks noChangeAspect="1"/>
          </p:cNvSpPr>
          <p:nvPr/>
        </p:nvSpPr>
        <p:spPr>
          <a:xfrm>
            <a:off x="8486382" y="1348075"/>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Oval 17">
            <a:extLst>
              <a:ext uri="{FF2B5EF4-FFF2-40B4-BE49-F238E27FC236}">
                <a16:creationId xmlns:a16="http://schemas.microsoft.com/office/drawing/2014/main" id="{F312D4F0-A4B3-D8E6-97A9-39E0797864CC}"/>
              </a:ext>
            </a:extLst>
          </p:cNvPr>
          <p:cNvSpPr>
            <a:spLocks noChangeAspect="1"/>
          </p:cNvSpPr>
          <p:nvPr/>
        </p:nvSpPr>
        <p:spPr>
          <a:xfrm>
            <a:off x="8486382" y="2116416"/>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 name="Oval 18">
            <a:extLst>
              <a:ext uri="{FF2B5EF4-FFF2-40B4-BE49-F238E27FC236}">
                <a16:creationId xmlns:a16="http://schemas.microsoft.com/office/drawing/2014/main" id="{7F9362E9-1EEE-C7CA-1E2A-A55DD74E7A13}"/>
              </a:ext>
            </a:extLst>
          </p:cNvPr>
          <p:cNvSpPr>
            <a:spLocks noChangeAspect="1"/>
          </p:cNvSpPr>
          <p:nvPr/>
        </p:nvSpPr>
        <p:spPr>
          <a:xfrm>
            <a:off x="8498939" y="2608668"/>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34A762E4-457F-5A07-D2FF-D10D99750469}"/>
              </a:ext>
            </a:extLst>
          </p:cNvPr>
          <p:cNvSpPr txBox="1"/>
          <p:nvPr/>
        </p:nvSpPr>
        <p:spPr>
          <a:xfrm>
            <a:off x="810265" y="3258844"/>
            <a:ext cx="10062027" cy="2862322"/>
          </a:xfrm>
          <a:prstGeom prst="rect">
            <a:avLst/>
          </a:prstGeom>
          <a:noFill/>
        </p:spPr>
        <p:txBody>
          <a:bodyPr wrap="square">
            <a:spAutoFit/>
          </a:bodyPr>
          <a:lstStyle/>
          <a:p>
            <a:r>
              <a:rPr lang="en-US" sz="2000" b="1"/>
              <a:t>Resource Needs</a:t>
            </a:r>
          </a:p>
          <a:p>
            <a:pPr marL="285750" indent="-285750">
              <a:buFont typeface="Arial" panose="020B0604020202020204" pitchFamily="34" charset="0"/>
              <a:buChar char="•"/>
            </a:pPr>
            <a:r>
              <a:rPr lang="en-US" sz="2000"/>
              <a:t>$3M in matching funding needed to move forward advertising campaign</a:t>
            </a:r>
          </a:p>
          <a:p>
            <a:pPr marL="285750" indent="-285750">
              <a:buFont typeface="Arial" panose="020B0604020202020204" pitchFamily="34" charset="0"/>
              <a:buChar char="•"/>
            </a:pPr>
            <a:r>
              <a:rPr lang="en-US" sz="2000"/>
              <a:t>Additional communications staff may be needed </a:t>
            </a:r>
          </a:p>
          <a:p>
            <a:pPr marL="285750" indent="-285750">
              <a:buFont typeface="Arial" panose="020B0604020202020204" pitchFamily="34" charset="0"/>
              <a:buChar char="•"/>
            </a:pPr>
            <a:r>
              <a:rPr lang="en-US" sz="2000"/>
              <a:t>Significant stakeholder (presidents, public information officers, economic development partners) engagement is needed.</a:t>
            </a:r>
          </a:p>
          <a:p>
            <a:endParaRPr lang="en-US" sz="2000" b="1"/>
          </a:p>
          <a:p>
            <a:r>
              <a:rPr lang="en-US" sz="2000" b="1"/>
              <a:t>Board Role</a:t>
            </a:r>
          </a:p>
          <a:p>
            <a:pPr marL="285750" indent="-285750">
              <a:buFont typeface="Arial" panose="020B0604020202020204" pitchFamily="34" charset="0"/>
              <a:buChar char="•"/>
            </a:pPr>
            <a:r>
              <a:rPr lang="en-US" sz="2000"/>
              <a:t>Advocacy for funding</a:t>
            </a:r>
          </a:p>
          <a:p>
            <a:pPr marL="285750" indent="-285750">
              <a:buFont typeface="Arial" panose="020B0604020202020204" pitchFamily="34" charset="0"/>
              <a:buChar char="•"/>
            </a:pPr>
            <a:r>
              <a:rPr lang="en-US" sz="2000"/>
              <a:t>Engagement from Marketing and Communications Committee</a:t>
            </a:r>
          </a:p>
        </p:txBody>
      </p:sp>
    </p:spTree>
    <p:extLst>
      <p:ext uri="{BB962C8B-B14F-4D97-AF65-F5344CB8AC3E}">
        <p14:creationId xmlns:p14="http://schemas.microsoft.com/office/powerpoint/2010/main" val="106378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D98104E-F8AA-D058-302C-EDB655744BE2}"/>
              </a:ext>
            </a:extLst>
          </p:cNvPr>
          <p:cNvGrpSpPr>
            <a:grpSpLocks/>
          </p:cNvGrpSpPr>
          <p:nvPr/>
        </p:nvGrpSpPr>
        <p:grpSpPr>
          <a:xfrm>
            <a:off x="0" y="3494521"/>
            <a:ext cx="3809029" cy="3363477"/>
            <a:chOff x="0" y="-1"/>
            <a:chExt cx="5826508" cy="6858000"/>
          </a:xfrm>
        </p:grpSpPr>
        <p:sp>
          <p:nvSpPr>
            <p:cNvPr id="5" name="Parallelogram 4">
              <a:extLst>
                <a:ext uri="{FF2B5EF4-FFF2-40B4-BE49-F238E27FC236}">
                  <a16:creationId xmlns:a16="http://schemas.microsoft.com/office/drawing/2014/main" id="{2CCDE901-7BC0-BC78-B472-47A7B6558921}"/>
                </a:ext>
              </a:extLst>
            </p:cNvPr>
            <p:cNvSpPr>
              <a:spLocks/>
            </p:cNvSpPr>
            <p:nvPr/>
          </p:nvSpPr>
          <p:spPr>
            <a:xfrm flipV="1">
              <a:off x="2079601" y="-1"/>
              <a:ext cx="3746907" cy="6858000"/>
            </a:xfrm>
            <a:prstGeom prst="parallelogram">
              <a:avLst>
                <a:gd name="adj" fmla="val 47228"/>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45A1CFE1-92B4-ACA3-5FDD-5BA85C00B157}"/>
                </a:ext>
              </a:extLst>
            </p:cNvPr>
            <p:cNvSpPr>
              <a:spLocks/>
            </p:cNvSpPr>
            <p:nvPr/>
          </p:nvSpPr>
          <p:spPr>
            <a:xfrm flipV="1">
              <a:off x="911329" y="-1"/>
              <a:ext cx="4266387" cy="6858000"/>
            </a:xfrm>
            <a:prstGeom prst="parallelogram">
              <a:avLst>
                <a:gd name="adj" fmla="val 40699"/>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793050-23FF-7401-3A76-BE7A5D127140}"/>
                </a:ext>
              </a:extLst>
            </p:cNvPr>
            <p:cNvSpPr>
              <a:spLocks/>
            </p:cNvSpPr>
            <p:nvPr/>
          </p:nvSpPr>
          <p:spPr>
            <a:xfrm flipV="1">
              <a:off x="0" y="-1"/>
              <a:ext cx="3416411" cy="6858000"/>
            </a:xfrm>
            <a:prstGeom prst="rect">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E180EB-54C7-2C0E-71B1-2347076D1472}"/>
              </a:ext>
            </a:extLst>
          </p:cNvPr>
          <p:cNvSpPr>
            <a:spLocks noGrp="1"/>
          </p:cNvSpPr>
          <p:nvPr>
            <p:ph type="title"/>
          </p:nvPr>
        </p:nvSpPr>
        <p:spPr>
          <a:xfrm>
            <a:off x="3980659" y="2289462"/>
            <a:ext cx="7258417" cy="1205059"/>
          </a:xfrm>
        </p:spPr>
        <p:txBody>
          <a:bodyPr>
            <a:normAutofit/>
          </a:bodyPr>
          <a:lstStyle/>
          <a:p>
            <a:r>
              <a:rPr lang="en-US" b="1" cap="all">
                <a:solidFill>
                  <a:srgbClr val="013668"/>
                </a:solidFill>
                <a:latin typeface="+mn-lt"/>
              </a:rPr>
              <a:t>President’s Goals</a:t>
            </a:r>
          </a:p>
        </p:txBody>
      </p:sp>
      <p:pic>
        <p:nvPicPr>
          <p:cNvPr id="3" name="Picture 2" descr="A blue sign with white text&#10;&#10;Description automatically generated">
            <a:extLst>
              <a:ext uri="{FF2B5EF4-FFF2-40B4-BE49-F238E27FC236}">
                <a16:creationId xmlns:a16="http://schemas.microsoft.com/office/drawing/2014/main" id="{B9A954B1-62A7-0FCB-F9EB-0483DFEED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4" y="5713523"/>
            <a:ext cx="2333812" cy="748245"/>
          </a:xfrm>
          <a:prstGeom prst="rect">
            <a:avLst/>
          </a:prstGeom>
        </p:spPr>
      </p:pic>
    </p:spTree>
    <p:extLst>
      <p:ext uri="{BB962C8B-B14F-4D97-AF65-F5344CB8AC3E}">
        <p14:creationId xmlns:p14="http://schemas.microsoft.com/office/powerpoint/2010/main" val="3321683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1062178"/>
            <a:ext cx="11094488" cy="5653457"/>
          </a:xfrm>
        </p:spPr>
        <p:txBody>
          <a:bodyPr>
            <a:noAutofit/>
          </a:bodyPr>
          <a:lstStyle/>
          <a:p>
            <a:pPr marL="342900" indent="-342900">
              <a:buAutoNum type="arabicPeriod"/>
            </a:pPr>
            <a:r>
              <a:rPr lang="en-US" sz="2400" b="1"/>
              <a:t>Lead Strategic Plan Initiatives to Advance the NC Community College System </a:t>
            </a:r>
            <a:r>
              <a:rPr lang="en-US" sz="2400"/>
              <a:t>Advance three critical Strategic Plan initiatives to increase System impact and effectiveness. The President will engage staff and key stakeholders in the development and communication of actionable plans and related recommendations to the General Assembly. These three initiatives, all within the Strategic Plan, will be priorities for President Cox’s attention. </a:t>
            </a:r>
          </a:p>
          <a:p>
            <a:pPr marL="800100" lvl="1" indent="-342900">
              <a:buFont typeface="Arial" panose="020B0604020202020204" pitchFamily="34" charset="0"/>
              <a:buChar char="•"/>
            </a:pPr>
            <a:r>
              <a:rPr lang="en-US" sz="2200"/>
              <a:t>1A - Funding Formula redesign, </a:t>
            </a:r>
            <a:r>
              <a:rPr lang="en-US" sz="2200" i="1"/>
              <a:t>aligned with Tactic 9</a:t>
            </a:r>
          </a:p>
          <a:p>
            <a:pPr marL="800100" lvl="1" indent="-342900">
              <a:buFont typeface="Arial" panose="020B0604020202020204" pitchFamily="34" charset="0"/>
              <a:buChar char="•"/>
            </a:pPr>
            <a:r>
              <a:rPr lang="en-US" sz="2200"/>
              <a:t>1B – Framework for workforce innovation, </a:t>
            </a:r>
            <a:r>
              <a:rPr lang="en-US" sz="2200" i="1"/>
              <a:t>aligned with Tactic 8</a:t>
            </a:r>
          </a:p>
          <a:p>
            <a:pPr marL="800100" lvl="1" indent="-342900">
              <a:buFont typeface="Arial" panose="020B0604020202020204" pitchFamily="34" charset="0"/>
              <a:buChar char="•"/>
            </a:pPr>
            <a:r>
              <a:rPr lang="en-US" sz="2200"/>
              <a:t>1C – Sustainability plan for rural colleges</a:t>
            </a:r>
          </a:p>
          <a:p>
            <a:pPr marL="342900" indent="-342900">
              <a:buAutoNum type="arabicPeriod"/>
            </a:pPr>
            <a:r>
              <a:rPr lang="en-US" sz="2400" b="1"/>
              <a:t>System Office Structure, Leadership Development, Culture and Engagement</a:t>
            </a:r>
          </a:p>
          <a:p>
            <a:pPr marL="342900" indent="-342900">
              <a:buAutoNum type="arabicPeriod"/>
            </a:pPr>
            <a:r>
              <a:rPr lang="en-US" sz="2400" b="1"/>
              <a:t>Engage Crucial Constituencies</a:t>
            </a:r>
          </a:p>
          <a:p>
            <a:pPr marL="342900" indent="-342900">
              <a:buAutoNum type="arabicPeriod"/>
            </a:pPr>
            <a:r>
              <a:rPr lang="en-US" sz="2400" b="1"/>
              <a:t>Facilitate Marketing, Branding and Communications Initiative</a:t>
            </a:r>
          </a:p>
          <a:p>
            <a:pPr marL="800100" lvl="1" indent="-342900">
              <a:buFont typeface="Arial" panose="020B0604020202020204" pitchFamily="34" charset="0"/>
              <a:buChar char="•"/>
            </a:pPr>
            <a:r>
              <a:rPr lang="en-US" sz="2200" i="1"/>
              <a:t>Aligned with Tactic 10</a:t>
            </a:r>
          </a:p>
          <a:p>
            <a:endParaRPr lang="en-US" b="1"/>
          </a:p>
          <a:p>
            <a:endParaRPr lang="en-US" sz="1200" b="1">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1 – Strategic Plan</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965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5653457"/>
          </a:xfrm>
        </p:spPr>
        <p:txBody>
          <a:bodyPr>
            <a:noAutofit/>
          </a:bodyPr>
          <a:lstStyle/>
          <a:p>
            <a:r>
              <a:rPr lang="en-US" sz="2400" b="1"/>
              <a:t>1B. Scale System Capacity and Responsiveness to Address Workforce Development Needs: </a:t>
            </a:r>
          </a:p>
          <a:p>
            <a:r>
              <a:rPr lang="en-US" sz="2400"/>
              <a:t>Create a framework where growing workforce development needs are met state-wide for both the large-scale corporate developments and small business needs within communities.</a:t>
            </a:r>
            <a:r>
              <a:rPr lang="en-US" sz="2400" b="1"/>
              <a:t> </a:t>
            </a:r>
          </a:p>
          <a:p>
            <a:endParaRPr lang="en-US" b="1"/>
          </a:p>
          <a:p>
            <a:endParaRPr lang="en-US" b="1"/>
          </a:p>
          <a:p>
            <a:endParaRPr lang="en-US" sz="1200" b="1">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1 – Strategic Plan</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2">
            <a:extLst>
              <a:ext uri="{FF2B5EF4-FFF2-40B4-BE49-F238E27FC236}">
                <a16:creationId xmlns:a16="http://schemas.microsoft.com/office/drawing/2014/main" id="{2805B429-3A05-28C1-42D5-34E6E8AF8E40}"/>
              </a:ext>
            </a:extLst>
          </p:cNvPr>
          <p:cNvGraphicFramePr>
            <a:graphicFrameLocks noGrp="1"/>
          </p:cNvGraphicFramePr>
          <p:nvPr>
            <p:extLst>
              <p:ext uri="{D42A27DB-BD31-4B8C-83A1-F6EECF244321}">
                <p14:modId xmlns:p14="http://schemas.microsoft.com/office/powerpoint/2010/main" val="22919887"/>
              </p:ext>
            </p:extLst>
          </p:nvPr>
        </p:nvGraphicFramePr>
        <p:xfrm>
          <a:off x="962451" y="2776961"/>
          <a:ext cx="9980532" cy="2565400"/>
        </p:xfrm>
        <a:graphic>
          <a:graphicData uri="http://schemas.openxmlformats.org/drawingml/2006/table">
            <a:tbl>
              <a:tblPr firstRow="1" bandRow="1">
                <a:tableStyleId>{5C22544A-7EE6-4342-B048-85BDC9FD1C3A}</a:tableStyleId>
              </a:tblPr>
              <a:tblGrid>
                <a:gridCol w="6810744">
                  <a:extLst>
                    <a:ext uri="{9D8B030D-6E8A-4147-A177-3AD203B41FA5}">
                      <a16:colId xmlns:a16="http://schemas.microsoft.com/office/drawing/2014/main" val="3530168733"/>
                    </a:ext>
                  </a:extLst>
                </a:gridCol>
                <a:gridCol w="1867762">
                  <a:extLst>
                    <a:ext uri="{9D8B030D-6E8A-4147-A177-3AD203B41FA5}">
                      <a16:colId xmlns:a16="http://schemas.microsoft.com/office/drawing/2014/main" val="1754048628"/>
                    </a:ext>
                  </a:extLst>
                </a:gridCol>
                <a:gridCol w="1302026">
                  <a:extLst>
                    <a:ext uri="{9D8B030D-6E8A-4147-A177-3AD203B41FA5}">
                      <a16:colId xmlns:a16="http://schemas.microsoft.com/office/drawing/2014/main" val="875822791"/>
                    </a:ext>
                  </a:extLst>
                </a:gridCol>
              </a:tblGrid>
              <a:tr h="370840">
                <a:tc>
                  <a:txBody>
                    <a:bodyPr/>
                    <a:lstStyle/>
                    <a:p>
                      <a:r>
                        <a:rPr lang="en-US" sz="1600">
                          <a:solidFill>
                            <a:schemeClr val="bg1"/>
                          </a:solidFill>
                        </a:rPr>
                        <a:t>Deliverables / Next Steps</a:t>
                      </a:r>
                    </a:p>
                  </a:txBody>
                  <a:tcPr/>
                </a:tc>
                <a:tc>
                  <a:txBody>
                    <a:bodyPr/>
                    <a:lstStyle/>
                    <a:p>
                      <a:pPr algn="ctr"/>
                      <a:r>
                        <a:rPr lang="en-US" sz="1600">
                          <a:solidFill>
                            <a:schemeClr val="bg1"/>
                          </a:solidFill>
                        </a:rPr>
                        <a:t>Status</a:t>
                      </a:r>
                    </a:p>
                  </a:txBody>
                  <a:tcPr/>
                </a:tc>
                <a:tc>
                  <a:txBody>
                    <a:bodyPr/>
                    <a:lstStyle/>
                    <a:p>
                      <a:pPr algn="ctr"/>
                      <a:r>
                        <a:rPr lang="en-US" sz="1600">
                          <a:solidFill>
                            <a:schemeClr val="bg1"/>
                          </a:solidFill>
                        </a:rPr>
                        <a:t>Due</a:t>
                      </a:r>
                    </a:p>
                  </a:txBody>
                  <a:tcPr/>
                </a:tc>
                <a:extLst>
                  <a:ext uri="{0D108BD9-81ED-4DB2-BD59-A6C34878D82A}">
                    <a16:rowId xmlns:a16="http://schemas.microsoft.com/office/drawing/2014/main" val="3164115663"/>
                  </a:ext>
                </a:extLst>
              </a:tr>
              <a:tr h="370840">
                <a:tc>
                  <a:txBody>
                    <a:bodyPr/>
                    <a:lstStyle/>
                    <a:p>
                      <a:r>
                        <a:rPr lang="en-US"/>
                        <a:t>Redesign System website and other marketing materials to communicate clear and comprehensive information to business and industry partners about available community college services.</a:t>
                      </a:r>
                    </a:p>
                  </a:txBody>
                  <a:tcPr/>
                </a:tc>
                <a:tc>
                  <a:txBody>
                    <a:bodyPr/>
                    <a:lstStyle/>
                    <a:p>
                      <a:endParaRPr lang="en-US" dirty="0"/>
                    </a:p>
                  </a:txBody>
                  <a:tcPr/>
                </a:tc>
                <a:tc>
                  <a:txBody>
                    <a:bodyPr/>
                    <a:lstStyle/>
                    <a:p>
                      <a:pPr algn="ctr"/>
                      <a:r>
                        <a:rPr lang="en-US"/>
                        <a:t>11/2023</a:t>
                      </a:r>
                    </a:p>
                  </a:txBody>
                  <a:tcPr/>
                </a:tc>
                <a:extLst>
                  <a:ext uri="{0D108BD9-81ED-4DB2-BD59-A6C34878D82A}">
                    <a16:rowId xmlns:a16="http://schemas.microsoft.com/office/drawing/2014/main" val="2954306582"/>
                  </a:ext>
                </a:extLst>
              </a:tr>
              <a:tr h="370840">
                <a:tc>
                  <a:txBody>
                    <a:bodyPr/>
                    <a:lstStyle/>
                    <a:p>
                      <a:r>
                        <a:rPr lang="en-US" dirty="0"/>
                        <a:t>Conduct roundtable discussions with business and industry leaders to assess workforce needs and opportunities.</a:t>
                      </a:r>
                    </a:p>
                  </a:txBody>
                  <a:tcPr/>
                </a:tc>
                <a:tc>
                  <a:txBody>
                    <a:bodyPr/>
                    <a:lstStyle/>
                    <a:p>
                      <a:endParaRPr lang="en-US" dirty="0"/>
                    </a:p>
                  </a:txBody>
                  <a:tcPr/>
                </a:tc>
                <a:tc>
                  <a:txBody>
                    <a:bodyPr/>
                    <a:lstStyle/>
                    <a:p>
                      <a:pPr algn="ctr"/>
                      <a:r>
                        <a:rPr lang="en-US"/>
                        <a:t>03/2024</a:t>
                      </a:r>
                    </a:p>
                  </a:txBody>
                  <a:tcPr/>
                </a:tc>
                <a:extLst>
                  <a:ext uri="{0D108BD9-81ED-4DB2-BD59-A6C34878D82A}">
                    <a16:rowId xmlns:a16="http://schemas.microsoft.com/office/drawing/2014/main" val="3977228518"/>
                  </a:ext>
                </a:extLst>
              </a:tr>
              <a:tr h="370840">
                <a:tc>
                  <a:txBody>
                    <a:bodyPr/>
                    <a:lstStyle/>
                    <a:p>
                      <a:r>
                        <a:rPr lang="en-US"/>
                        <a:t>Develop an action plan to leverage System resources to address identified opportunities.</a:t>
                      </a:r>
                    </a:p>
                  </a:txBody>
                  <a:tcPr/>
                </a:tc>
                <a:tc>
                  <a:txBody>
                    <a:bodyPr/>
                    <a:lstStyle/>
                    <a:p>
                      <a:endParaRPr lang="en-US" dirty="0"/>
                    </a:p>
                  </a:txBody>
                  <a:tcPr/>
                </a:tc>
                <a:tc>
                  <a:txBody>
                    <a:bodyPr/>
                    <a:lstStyle/>
                    <a:p>
                      <a:pPr algn="ctr"/>
                      <a:r>
                        <a:rPr lang="en-US" dirty="0"/>
                        <a:t>05/2024</a:t>
                      </a:r>
                    </a:p>
                  </a:txBody>
                  <a:tcPr/>
                </a:tc>
                <a:extLst>
                  <a:ext uri="{0D108BD9-81ED-4DB2-BD59-A6C34878D82A}">
                    <a16:rowId xmlns:a16="http://schemas.microsoft.com/office/drawing/2014/main" val="3811273382"/>
                  </a:ext>
                </a:extLst>
              </a:tr>
            </a:tbl>
          </a:graphicData>
        </a:graphic>
      </p:graphicFrame>
      <p:sp>
        <p:nvSpPr>
          <p:cNvPr id="11" name="TextBox 10">
            <a:extLst>
              <a:ext uri="{FF2B5EF4-FFF2-40B4-BE49-F238E27FC236}">
                <a16:creationId xmlns:a16="http://schemas.microsoft.com/office/drawing/2014/main" id="{61735108-90D0-A137-24A4-A5D55D691CB2}"/>
              </a:ext>
            </a:extLst>
          </p:cNvPr>
          <p:cNvSpPr txBox="1"/>
          <p:nvPr/>
        </p:nvSpPr>
        <p:spPr>
          <a:xfrm>
            <a:off x="847356" y="5342361"/>
            <a:ext cx="10062027" cy="1477328"/>
          </a:xfrm>
          <a:prstGeom prst="rect">
            <a:avLst/>
          </a:prstGeom>
          <a:noFill/>
        </p:spPr>
        <p:txBody>
          <a:bodyPr wrap="square">
            <a:spAutoFit/>
          </a:bodyPr>
          <a:lstStyle/>
          <a:p>
            <a:r>
              <a:rPr lang="en-US" sz="1800" b="1"/>
              <a:t>Resource Needs</a:t>
            </a:r>
          </a:p>
          <a:p>
            <a:pPr marL="285750" indent="-285750">
              <a:buFont typeface="Arial" panose="020B0604020202020204" pitchFamily="34" charset="0"/>
              <a:buChar char="•"/>
            </a:pPr>
            <a:r>
              <a:rPr lang="en-US" sz="1800"/>
              <a:t>Funding</a:t>
            </a:r>
          </a:p>
          <a:p>
            <a:pPr marL="285750" indent="-285750">
              <a:buFont typeface="Arial" panose="020B0604020202020204" pitchFamily="34" charset="0"/>
              <a:buChar char="•"/>
            </a:pPr>
            <a:r>
              <a:rPr lang="en-US"/>
              <a:t>Staff capacity </a:t>
            </a:r>
          </a:p>
          <a:p>
            <a:pPr marL="285750" indent="-285750">
              <a:buFont typeface="Arial" panose="020B0604020202020204" pitchFamily="34" charset="0"/>
              <a:buChar char="•"/>
            </a:pPr>
            <a:r>
              <a:rPr lang="en-US"/>
              <a:t>Stakeholder engagement</a:t>
            </a:r>
          </a:p>
          <a:p>
            <a:endParaRPr lang="en-US" sz="1800" b="1"/>
          </a:p>
        </p:txBody>
      </p:sp>
      <p:sp>
        <p:nvSpPr>
          <p:cNvPr id="3" name="Oval 2">
            <a:extLst>
              <a:ext uri="{FF2B5EF4-FFF2-40B4-BE49-F238E27FC236}">
                <a16:creationId xmlns:a16="http://schemas.microsoft.com/office/drawing/2014/main" id="{5924134B-B233-B3B5-D3B7-6B65A2A7313E}"/>
              </a:ext>
            </a:extLst>
          </p:cNvPr>
          <p:cNvSpPr>
            <a:spLocks noChangeAspect="1"/>
          </p:cNvSpPr>
          <p:nvPr/>
        </p:nvSpPr>
        <p:spPr>
          <a:xfrm>
            <a:off x="8600682" y="342900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Oval 11">
            <a:extLst>
              <a:ext uri="{FF2B5EF4-FFF2-40B4-BE49-F238E27FC236}">
                <a16:creationId xmlns:a16="http://schemas.microsoft.com/office/drawing/2014/main" id="{2F50A808-875F-2C0D-3361-1BF1A8959C41}"/>
              </a:ext>
            </a:extLst>
          </p:cNvPr>
          <p:cNvSpPr>
            <a:spLocks noChangeAspect="1"/>
          </p:cNvSpPr>
          <p:nvPr/>
        </p:nvSpPr>
        <p:spPr>
          <a:xfrm>
            <a:off x="8600682" y="4280367"/>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Oval 12">
            <a:extLst>
              <a:ext uri="{FF2B5EF4-FFF2-40B4-BE49-F238E27FC236}">
                <a16:creationId xmlns:a16="http://schemas.microsoft.com/office/drawing/2014/main" id="{C9B8FB57-72E7-922D-EFBD-50EC764C90E5}"/>
              </a:ext>
            </a:extLst>
          </p:cNvPr>
          <p:cNvSpPr>
            <a:spLocks noChangeAspect="1"/>
          </p:cNvSpPr>
          <p:nvPr/>
        </p:nvSpPr>
        <p:spPr>
          <a:xfrm>
            <a:off x="8632646" y="4879901"/>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0822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D98104E-F8AA-D058-302C-EDB655744BE2}"/>
              </a:ext>
            </a:extLst>
          </p:cNvPr>
          <p:cNvGrpSpPr>
            <a:grpSpLocks/>
          </p:cNvGrpSpPr>
          <p:nvPr/>
        </p:nvGrpSpPr>
        <p:grpSpPr>
          <a:xfrm>
            <a:off x="0" y="3494521"/>
            <a:ext cx="3809029" cy="3363477"/>
            <a:chOff x="0" y="-1"/>
            <a:chExt cx="5826508" cy="6858000"/>
          </a:xfrm>
        </p:grpSpPr>
        <p:sp>
          <p:nvSpPr>
            <p:cNvPr id="5" name="Parallelogram 4">
              <a:extLst>
                <a:ext uri="{FF2B5EF4-FFF2-40B4-BE49-F238E27FC236}">
                  <a16:creationId xmlns:a16="http://schemas.microsoft.com/office/drawing/2014/main" id="{2CCDE901-7BC0-BC78-B472-47A7B6558921}"/>
                </a:ext>
              </a:extLst>
            </p:cNvPr>
            <p:cNvSpPr>
              <a:spLocks/>
            </p:cNvSpPr>
            <p:nvPr/>
          </p:nvSpPr>
          <p:spPr>
            <a:xfrm flipV="1">
              <a:off x="2079601" y="-1"/>
              <a:ext cx="3746907" cy="6858000"/>
            </a:xfrm>
            <a:prstGeom prst="parallelogram">
              <a:avLst>
                <a:gd name="adj" fmla="val 47228"/>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45A1CFE1-92B4-ACA3-5FDD-5BA85C00B157}"/>
                </a:ext>
              </a:extLst>
            </p:cNvPr>
            <p:cNvSpPr>
              <a:spLocks/>
            </p:cNvSpPr>
            <p:nvPr/>
          </p:nvSpPr>
          <p:spPr>
            <a:xfrm flipV="1">
              <a:off x="911329" y="-1"/>
              <a:ext cx="4266387" cy="6858000"/>
            </a:xfrm>
            <a:prstGeom prst="parallelogram">
              <a:avLst>
                <a:gd name="adj" fmla="val 40699"/>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793050-23FF-7401-3A76-BE7A5D127140}"/>
                </a:ext>
              </a:extLst>
            </p:cNvPr>
            <p:cNvSpPr>
              <a:spLocks/>
            </p:cNvSpPr>
            <p:nvPr/>
          </p:nvSpPr>
          <p:spPr>
            <a:xfrm flipV="1">
              <a:off x="0" y="-1"/>
              <a:ext cx="3416411" cy="6858000"/>
            </a:xfrm>
            <a:prstGeom prst="rect">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E180EB-54C7-2C0E-71B1-2347076D1472}"/>
              </a:ext>
            </a:extLst>
          </p:cNvPr>
          <p:cNvSpPr>
            <a:spLocks noGrp="1"/>
          </p:cNvSpPr>
          <p:nvPr>
            <p:ph type="title"/>
          </p:nvPr>
        </p:nvSpPr>
        <p:spPr>
          <a:xfrm>
            <a:off x="3980659" y="2289462"/>
            <a:ext cx="7258417" cy="1205059"/>
          </a:xfrm>
        </p:spPr>
        <p:txBody>
          <a:bodyPr>
            <a:noAutofit/>
          </a:bodyPr>
          <a:lstStyle/>
          <a:p>
            <a:r>
              <a:rPr lang="en-US" b="1" cap="all" err="1">
                <a:solidFill>
                  <a:srgbClr val="013668"/>
                </a:solidFill>
                <a:latin typeface="+mn-lt"/>
              </a:rPr>
              <a:t>DashboardS</a:t>
            </a:r>
            <a:r>
              <a:rPr lang="en-US" b="1" cap="all">
                <a:solidFill>
                  <a:srgbClr val="013668"/>
                </a:solidFill>
                <a:latin typeface="+mn-lt"/>
              </a:rPr>
              <a:t>: </a:t>
            </a:r>
            <a:br>
              <a:rPr lang="en-US" b="1" cap="all">
                <a:solidFill>
                  <a:srgbClr val="013668"/>
                </a:solidFill>
                <a:latin typeface="+mn-lt"/>
              </a:rPr>
            </a:br>
            <a:r>
              <a:rPr lang="en-US" b="1" cap="all">
                <a:solidFill>
                  <a:srgbClr val="013668"/>
                </a:solidFill>
                <a:latin typeface="+mn-lt"/>
              </a:rPr>
              <a:t>tactics launch &amp; status</a:t>
            </a:r>
          </a:p>
        </p:txBody>
      </p:sp>
      <p:pic>
        <p:nvPicPr>
          <p:cNvPr id="3" name="Picture 2" descr="A blue sign with white text&#10;&#10;Description automatically generated">
            <a:extLst>
              <a:ext uri="{FF2B5EF4-FFF2-40B4-BE49-F238E27FC236}">
                <a16:creationId xmlns:a16="http://schemas.microsoft.com/office/drawing/2014/main" id="{B9A954B1-62A7-0FCB-F9EB-0483DFEED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4" y="5713523"/>
            <a:ext cx="2333812" cy="748245"/>
          </a:xfrm>
          <a:prstGeom prst="rect">
            <a:avLst/>
          </a:prstGeom>
        </p:spPr>
      </p:pic>
    </p:spTree>
    <p:extLst>
      <p:ext uri="{BB962C8B-B14F-4D97-AF65-F5344CB8AC3E}">
        <p14:creationId xmlns:p14="http://schemas.microsoft.com/office/powerpoint/2010/main" val="196804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5653457"/>
          </a:xfrm>
        </p:spPr>
        <p:txBody>
          <a:bodyPr>
            <a:noAutofit/>
          </a:bodyPr>
          <a:lstStyle/>
          <a:p>
            <a:r>
              <a:rPr lang="en-US" sz="2000" b="1"/>
              <a:t>1C. </a:t>
            </a:r>
            <a:r>
              <a:rPr lang="en-US" sz="2400"/>
              <a:t>Develop a Viable Sustainability Plan for our Rural Colleges to Continue Their Support of Rural Communities and Business Ecosystems</a:t>
            </a:r>
            <a:endParaRPr lang="en-US" b="1"/>
          </a:p>
          <a:p>
            <a:endParaRPr lang="en-US" b="1"/>
          </a:p>
          <a:p>
            <a:endParaRPr lang="en-US" sz="1200" b="1">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1 – Strategic Plan</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2">
            <a:extLst>
              <a:ext uri="{FF2B5EF4-FFF2-40B4-BE49-F238E27FC236}">
                <a16:creationId xmlns:a16="http://schemas.microsoft.com/office/drawing/2014/main" id="{2805B429-3A05-28C1-42D5-34E6E8AF8E40}"/>
              </a:ext>
            </a:extLst>
          </p:cNvPr>
          <p:cNvGraphicFramePr>
            <a:graphicFrameLocks noGrp="1"/>
          </p:cNvGraphicFramePr>
          <p:nvPr>
            <p:extLst>
              <p:ext uri="{D42A27DB-BD31-4B8C-83A1-F6EECF244321}">
                <p14:modId xmlns:p14="http://schemas.microsoft.com/office/powerpoint/2010/main" val="2080610427"/>
              </p:ext>
            </p:extLst>
          </p:nvPr>
        </p:nvGraphicFramePr>
        <p:xfrm>
          <a:off x="962451" y="2085541"/>
          <a:ext cx="9980532" cy="2392680"/>
        </p:xfrm>
        <a:graphic>
          <a:graphicData uri="http://schemas.openxmlformats.org/drawingml/2006/table">
            <a:tbl>
              <a:tblPr firstRow="1" bandRow="1">
                <a:tableStyleId>{5C22544A-7EE6-4342-B048-85BDC9FD1C3A}</a:tableStyleId>
              </a:tblPr>
              <a:tblGrid>
                <a:gridCol w="6810744">
                  <a:extLst>
                    <a:ext uri="{9D8B030D-6E8A-4147-A177-3AD203B41FA5}">
                      <a16:colId xmlns:a16="http://schemas.microsoft.com/office/drawing/2014/main" val="3530168733"/>
                    </a:ext>
                  </a:extLst>
                </a:gridCol>
                <a:gridCol w="1867762">
                  <a:extLst>
                    <a:ext uri="{9D8B030D-6E8A-4147-A177-3AD203B41FA5}">
                      <a16:colId xmlns:a16="http://schemas.microsoft.com/office/drawing/2014/main" val="1754048628"/>
                    </a:ext>
                  </a:extLst>
                </a:gridCol>
                <a:gridCol w="1302026">
                  <a:extLst>
                    <a:ext uri="{9D8B030D-6E8A-4147-A177-3AD203B41FA5}">
                      <a16:colId xmlns:a16="http://schemas.microsoft.com/office/drawing/2014/main" val="875822791"/>
                    </a:ext>
                  </a:extLst>
                </a:gridCol>
              </a:tblGrid>
              <a:tr h="370840">
                <a:tc>
                  <a:txBody>
                    <a:bodyPr/>
                    <a:lstStyle/>
                    <a:p>
                      <a:r>
                        <a:rPr lang="en-US" sz="1600">
                          <a:solidFill>
                            <a:schemeClr val="bg1"/>
                          </a:solidFill>
                        </a:rPr>
                        <a:t>Deliverables / Next Steps</a:t>
                      </a:r>
                    </a:p>
                  </a:txBody>
                  <a:tcPr/>
                </a:tc>
                <a:tc>
                  <a:txBody>
                    <a:bodyPr/>
                    <a:lstStyle/>
                    <a:p>
                      <a:pPr algn="ctr"/>
                      <a:r>
                        <a:rPr lang="en-US" sz="1600">
                          <a:solidFill>
                            <a:schemeClr val="bg1"/>
                          </a:solidFill>
                        </a:rPr>
                        <a:t>Status</a:t>
                      </a:r>
                    </a:p>
                  </a:txBody>
                  <a:tcPr/>
                </a:tc>
                <a:tc>
                  <a:txBody>
                    <a:bodyPr/>
                    <a:lstStyle/>
                    <a:p>
                      <a:pPr algn="ctr"/>
                      <a:r>
                        <a:rPr lang="en-US" sz="1600">
                          <a:solidFill>
                            <a:schemeClr val="bg1"/>
                          </a:solidFill>
                        </a:rPr>
                        <a:t>Due</a:t>
                      </a:r>
                    </a:p>
                  </a:txBody>
                  <a:tcPr/>
                </a:tc>
                <a:extLst>
                  <a:ext uri="{0D108BD9-81ED-4DB2-BD59-A6C34878D82A}">
                    <a16:rowId xmlns:a16="http://schemas.microsoft.com/office/drawing/2014/main" val="3164115663"/>
                  </a:ext>
                </a:extLst>
              </a:tr>
              <a:tr h="370840">
                <a:tc>
                  <a:txBody>
                    <a:bodyPr/>
                    <a:lstStyle/>
                    <a:p>
                      <a:r>
                        <a:rPr lang="en-US"/>
                        <a:t>Identify common challenges discussed as part of the Rural Colleges Leaders Program</a:t>
                      </a:r>
                    </a:p>
                  </a:txBody>
                  <a:tcPr/>
                </a:tc>
                <a:tc>
                  <a:txBody>
                    <a:bodyPr/>
                    <a:lstStyle/>
                    <a:p>
                      <a:endParaRPr lang="en-US" dirty="0"/>
                    </a:p>
                  </a:txBody>
                  <a:tcPr/>
                </a:tc>
                <a:tc>
                  <a:txBody>
                    <a:bodyPr/>
                    <a:lstStyle/>
                    <a:p>
                      <a:pPr algn="ctr"/>
                      <a:r>
                        <a:rPr lang="en-US"/>
                        <a:t>09/2023</a:t>
                      </a:r>
                    </a:p>
                  </a:txBody>
                  <a:tcPr/>
                </a:tc>
                <a:extLst>
                  <a:ext uri="{0D108BD9-81ED-4DB2-BD59-A6C34878D82A}">
                    <a16:rowId xmlns:a16="http://schemas.microsoft.com/office/drawing/2014/main" val="2954306582"/>
                  </a:ext>
                </a:extLst>
              </a:tr>
              <a:tr h="370840">
                <a:tc>
                  <a:txBody>
                    <a:bodyPr/>
                    <a:lstStyle/>
                    <a:p>
                      <a:r>
                        <a:rPr lang="en-US"/>
                        <a:t>Enhance and scale focus on Adult Learners</a:t>
                      </a:r>
                    </a:p>
                  </a:txBody>
                  <a:tcPr/>
                </a:tc>
                <a:tc>
                  <a:txBody>
                    <a:bodyPr/>
                    <a:lstStyle/>
                    <a:p>
                      <a:endParaRPr lang="en-US" dirty="0"/>
                    </a:p>
                  </a:txBody>
                  <a:tcPr/>
                </a:tc>
                <a:tc>
                  <a:txBody>
                    <a:bodyPr/>
                    <a:lstStyle/>
                    <a:p>
                      <a:pPr algn="ctr"/>
                      <a:r>
                        <a:rPr lang="en-US"/>
                        <a:t>12/2024</a:t>
                      </a:r>
                    </a:p>
                  </a:txBody>
                  <a:tcPr/>
                </a:tc>
                <a:extLst>
                  <a:ext uri="{0D108BD9-81ED-4DB2-BD59-A6C34878D82A}">
                    <a16:rowId xmlns:a16="http://schemas.microsoft.com/office/drawing/2014/main" val="3977228518"/>
                  </a:ext>
                </a:extLst>
              </a:tr>
              <a:tr h="370840">
                <a:tc>
                  <a:txBody>
                    <a:bodyPr/>
                    <a:lstStyle/>
                    <a:p>
                      <a:r>
                        <a:rPr lang="en-US"/>
                        <a:t>Compile case studies of models for regional collaboration. </a:t>
                      </a:r>
                    </a:p>
                  </a:txBody>
                  <a:tcPr/>
                </a:tc>
                <a:tc>
                  <a:txBody>
                    <a:bodyPr/>
                    <a:lstStyle/>
                    <a:p>
                      <a:endParaRPr lang="en-US"/>
                    </a:p>
                  </a:txBody>
                  <a:tcPr/>
                </a:tc>
                <a:tc>
                  <a:txBody>
                    <a:bodyPr/>
                    <a:lstStyle/>
                    <a:p>
                      <a:pPr algn="ctr"/>
                      <a:r>
                        <a:rPr lang="en-US"/>
                        <a:t>12/2023</a:t>
                      </a:r>
                    </a:p>
                  </a:txBody>
                  <a:tcPr/>
                </a:tc>
                <a:extLst>
                  <a:ext uri="{0D108BD9-81ED-4DB2-BD59-A6C34878D82A}">
                    <a16:rowId xmlns:a16="http://schemas.microsoft.com/office/drawing/2014/main" val="3811273382"/>
                  </a:ext>
                </a:extLst>
              </a:tr>
              <a:tr h="370840">
                <a:tc>
                  <a:txBody>
                    <a:bodyPr/>
                    <a:lstStyle/>
                    <a:p>
                      <a:r>
                        <a:rPr lang="en-US"/>
                        <a:t>Leverage system and regional partnerships to procure resources for standard services</a:t>
                      </a:r>
                    </a:p>
                  </a:txBody>
                  <a:tcPr/>
                </a:tc>
                <a:tc>
                  <a:txBody>
                    <a:bodyPr/>
                    <a:lstStyle/>
                    <a:p>
                      <a:endParaRPr lang="en-US"/>
                    </a:p>
                  </a:txBody>
                  <a:tcPr/>
                </a:tc>
                <a:tc>
                  <a:txBody>
                    <a:bodyPr/>
                    <a:lstStyle/>
                    <a:p>
                      <a:pPr algn="ctr"/>
                      <a:r>
                        <a:rPr lang="en-US" dirty="0"/>
                        <a:t>TBD</a:t>
                      </a:r>
                    </a:p>
                  </a:txBody>
                  <a:tcPr/>
                </a:tc>
                <a:extLst>
                  <a:ext uri="{0D108BD9-81ED-4DB2-BD59-A6C34878D82A}">
                    <a16:rowId xmlns:a16="http://schemas.microsoft.com/office/drawing/2014/main" val="4215487685"/>
                  </a:ext>
                </a:extLst>
              </a:tr>
            </a:tbl>
          </a:graphicData>
        </a:graphic>
      </p:graphicFrame>
      <p:sp>
        <p:nvSpPr>
          <p:cNvPr id="11" name="TextBox 10">
            <a:extLst>
              <a:ext uri="{FF2B5EF4-FFF2-40B4-BE49-F238E27FC236}">
                <a16:creationId xmlns:a16="http://schemas.microsoft.com/office/drawing/2014/main" id="{61735108-90D0-A137-24A4-A5D55D691CB2}"/>
              </a:ext>
            </a:extLst>
          </p:cNvPr>
          <p:cNvSpPr txBox="1"/>
          <p:nvPr/>
        </p:nvSpPr>
        <p:spPr>
          <a:xfrm>
            <a:off x="847356" y="4813528"/>
            <a:ext cx="10062027" cy="1477328"/>
          </a:xfrm>
          <a:prstGeom prst="rect">
            <a:avLst/>
          </a:prstGeom>
          <a:noFill/>
        </p:spPr>
        <p:txBody>
          <a:bodyPr wrap="square">
            <a:spAutoFit/>
          </a:bodyPr>
          <a:lstStyle/>
          <a:p>
            <a:r>
              <a:rPr lang="en-US" sz="1800" b="1"/>
              <a:t>Resource Needs</a:t>
            </a:r>
          </a:p>
          <a:p>
            <a:pPr marL="285750" indent="-285750">
              <a:buFont typeface="Arial" panose="020B0604020202020204" pitchFamily="34" charset="0"/>
              <a:buChar char="•"/>
            </a:pPr>
            <a:r>
              <a:rPr lang="en-US" sz="1800"/>
              <a:t>Funding</a:t>
            </a:r>
          </a:p>
          <a:p>
            <a:pPr marL="285750" indent="-285750">
              <a:buFont typeface="Arial" panose="020B0604020202020204" pitchFamily="34" charset="0"/>
              <a:buChar char="•"/>
            </a:pPr>
            <a:r>
              <a:rPr lang="en-US"/>
              <a:t>Staff capacity </a:t>
            </a:r>
          </a:p>
          <a:p>
            <a:pPr marL="285750" indent="-285750">
              <a:buFont typeface="Arial" panose="020B0604020202020204" pitchFamily="34" charset="0"/>
              <a:buChar char="•"/>
            </a:pPr>
            <a:r>
              <a:rPr lang="en-US"/>
              <a:t>Stakeholder engagement</a:t>
            </a:r>
          </a:p>
          <a:p>
            <a:endParaRPr lang="en-US" sz="1800" b="1"/>
          </a:p>
        </p:txBody>
      </p:sp>
      <p:sp>
        <p:nvSpPr>
          <p:cNvPr id="3" name="Oval 2">
            <a:extLst>
              <a:ext uri="{FF2B5EF4-FFF2-40B4-BE49-F238E27FC236}">
                <a16:creationId xmlns:a16="http://schemas.microsoft.com/office/drawing/2014/main" id="{8C9D5C3F-49E2-4B05-AC8D-8FCD3FB7FD49}"/>
              </a:ext>
            </a:extLst>
          </p:cNvPr>
          <p:cNvSpPr>
            <a:spLocks noChangeAspect="1"/>
          </p:cNvSpPr>
          <p:nvPr/>
        </p:nvSpPr>
        <p:spPr>
          <a:xfrm>
            <a:off x="8600682" y="2570261"/>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Oval 11">
            <a:extLst>
              <a:ext uri="{FF2B5EF4-FFF2-40B4-BE49-F238E27FC236}">
                <a16:creationId xmlns:a16="http://schemas.microsoft.com/office/drawing/2014/main" id="{8D963E27-B3B3-4D14-7F5C-EE09BEF6652C}"/>
              </a:ext>
            </a:extLst>
          </p:cNvPr>
          <p:cNvSpPr>
            <a:spLocks noChangeAspect="1"/>
          </p:cNvSpPr>
          <p:nvPr/>
        </p:nvSpPr>
        <p:spPr>
          <a:xfrm>
            <a:off x="8600682" y="3176568"/>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Oval 12">
            <a:extLst>
              <a:ext uri="{FF2B5EF4-FFF2-40B4-BE49-F238E27FC236}">
                <a16:creationId xmlns:a16="http://schemas.microsoft.com/office/drawing/2014/main" id="{E60A7FC3-2430-6804-68A1-C49DFABB8134}"/>
              </a:ext>
            </a:extLst>
          </p:cNvPr>
          <p:cNvSpPr>
            <a:spLocks noChangeAspect="1"/>
          </p:cNvSpPr>
          <p:nvPr/>
        </p:nvSpPr>
        <p:spPr>
          <a:xfrm>
            <a:off x="8600682" y="354860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Oval 13">
            <a:extLst>
              <a:ext uri="{FF2B5EF4-FFF2-40B4-BE49-F238E27FC236}">
                <a16:creationId xmlns:a16="http://schemas.microsoft.com/office/drawing/2014/main" id="{F47FA255-C36E-A4D6-51EB-8EB34A73BF3E}"/>
              </a:ext>
            </a:extLst>
          </p:cNvPr>
          <p:cNvSpPr>
            <a:spLocks noChangeAspect="1"/>
          </p:cNvSpPr>
          <p:nvPr/>
        </p:nvSpPr>
        <p:spPr>
          <a:xfrm>
            <a:off x="8600682" y="4013410"/>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5140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2146303"/>
          </a:xfrm>
        </p:spPr>
        <p:txBody>
          <a:bodyPr>
            <a:noAutofit/>
          </a:bodyPr>
          <a:lstStyle/>
          <a:p>
            <a:r>
              <a:rPr lang="en-US" sz="2400" b="1"/>
              <a:t>2A. Leadership Team: </a:t>
            </a:r>
          </a:p>
          <a:p>
            <a:pPr marL="285750" indent="-285750">
              <a:buFont typeface="Arial" panose="020B0604020202020204" pitchFamily="34" charset="0"/>
              <a:buChar char="•"/>
            </a:pPr>
            <a:r>
              <a:rPr lang="en-US" sz="2400"/>
              <a:t>Build a senior management team characterized by competence, nimbleness and responsiveness by filling existing open positions with qualified candidates and realigning roles and reorganizing functions to best achieve our strategic goals. </a:t>
            </a:r>
          </a:p>
          <a:p>
            <a:pPr marL="285750" indent="-285750">
              <a:buFont typeface="Arial" panose="020B0604020202020204" pitchFamily="34" charset="0"/>
              <a:buChar char="•"/>
            </a:pPr>
            <a:r>
              <a:rPr lang="en-US" sz="2400"/>
              <a:t>Sustain ongoing work, in partnership with The Belk Center, to support leadership development of System Office team members</a:t>
            </a:r>
            <a:endParaRPr lang="en-US" sz="2400">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41548"/>
            <a:ext cx="10882124" cy="74824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2 – Sys Off Structure, Leadership Development, culture, engagement </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2">
            <a:extLst>
              <a:ext uri="{FF2B5EF4-FFF2-40B4-BE49-F238E27FC236}">
                <a16:creationId xmlns:a16="http://schemas.microsoft.com/office/drawing/2014/main" id="{6E4C6287-1348-5809-D72E-F9E7B06C3E90}"/>
              </a:ext>
            </a:extLst>
          </p:cNvPr>
          <p:cNvGraphicFramePr>
            <a:graphicFrameLocks noGrp="1"/>
          </p:cNvGraphicFramePr>
          <p:nvPr>
            <p:extLst>
              <p:ext uri="{D42A27DB-BD31-4B8C-83A1-F6EECF244321}">
                <p14:modId xmlns:p14="http://schemas.microsoft.com/office/powerpoint/2010/main" val="480459426"/>
              </p:ext>
            </p:extLst>
          </p:nvPr>
        </p:nvGraphicFramePr>
        <p:xfrm>
          <a:off x="1011085" y="3250838"/>
          <a:ext cx="10471881" cy="2021840"/>
        </p:xfrm>
        <a:graphic>
          <a:graphicData uri="http://schemas.openxmlformats.org/drawingml/2006/table">
            <a:tbl>
              <a:tblPr firstRow="1" bandRow="1">
                <a:tableStyleId>{5C22544A-7EE6-4342-B048-85BDC9FD1C3A}</a:tableStyleId>
              </a:tblPr>
              <a:tblGrid>
                <a:gridCol w="7423880">
                  <a:extLst>
                    <a:ext uri="{9D8B030D-6E8A-4147-A177-3AD203B41FA5}">
                      <a16:colId xmlns:a16="http://schemas.microsoft.com/office/drawing/2014/main" val="4060072715"/>
                    </a:ext>
                  </a:extLst>
                </a:gridCol>
                <a:gridCol w="1651000">
                  <a:extLst>
                    <a:ext uri="{9D8B030D-6E8A-4147-A177-3AD203B41FA5}">
                      <a16:colId xmlns:a16="http://schemas.microsoft.com/office/drawing/2014/main" val="3272228681"/>
                    </a:ext>
                  </a:extLst>
                </a:gridCol>
                <a:gridCol w="1397001">
                  <a:extLst>
                    <a:ext uri="{9D8B030D-6E8A-4147-A177-3AD203B41FA5}">
                      <a16:colId xmlns:a16="http://schemas.microsoft.com/office/drawing/2014/main" val="3980936047"/>
                    </a:ext>
                  </a:extLst>
                </a:gridCol>
              </a:tblGrid>
              <a:tr h="370840">
                <a:tc>
                  <a:txBody>
                    <a:bodyPr/>
                    <a:lstStyle/>
                    <a:p>
                      <a:r>
                        <a:rPr lang="en-US" sz="1600">
                          <a:solidFill>
                            <a:schemeClr val="bg1"/>
                          </a:solidFill>
                        </a:rPr>
                        <a:t>Deliverables / Next Steps</a:t>
                      </a:r>
                    </a:p>
                  </a:txBody>
                  <a:tcPr/>
                </a:tc>
                <a:tc>
                  <a:txBody>
                    <a:bodyPr/>
                    <a:lstStyle/>
                    <a:p>
                      <a:pPr algn="ctr"/>
                      <a:r>
                        <a:rPr lang="en-US" sz="1600">
                          <a:solidFill>
                            <a:schemeClr val="bg1"/>
                          </a:solidFill>
                        </a:rPr>
                        <a:t>Status</a:t>
                      </a:r>
                    </a:p>
                  </a:txBody>
                  <a:tcPr/>
                </a:tc>
                <a:tc>
                  <a:txBody>
                    <a:bodyPr/>
                    <a:lstStyle/>
                    <a:p>
                      <a:pPr algn="ctr"/>
                      <a:r>
                        <a:rPr lang="en-US" sz="1600">
                          <a:solidFill>
                            <a:schemeClr val="bg1"/>
                          </a:solidFill>
                        </a:rPr>
                        <a:t>Due</a:t>
                      </a:r>
                    </a:p>
                  </a:txBody>
                  <a:tcPr/>
                </a:tc>
                <a:extLst>
                  <a:ext uri="{0D108BD9-81ED-4DB2-BD59-A6C34878D82A}">
                    <a16:rowId xmlns:a16="http://schemas.microsoft.com/office/drawing/2014/main" val="1024500769"/>
                  </a:ext>
                </a:extLst>
              </a:tr>
              <a:tr h="370840">
                <a:tc>
                  <a:txBody>
                    <a:bodyPr/>
                    <a:lstStyle/>
                    <a:p>
                      <a:r>
                        <a:rPr lang="en-US"/>
                        <a:t>Engage Senior Team members in Hunt Institute Transition planning</a:t>
                      </a:r>
                    </a:p>
                  </a:txBody>
                  <a:tcPr/>
                </a:tc>
                <a:tc>
                  <a:txBody>
                    <a:bodyPr/>
                    <a:lstStyle/>
                    <a:p>
                      <a:endParaRPr lang="en-US"/>
                    </a:p>
                  </a:txBody>
                  <a:tcPr/>
                </a:tc>
                <a:tc>
                  <a:txBody>
                    <a:bodyPr/>
                    <a:lstStyle/>
                    <a:p>
                      <a:pPr algn="ctr"/>
                      <a:r>
                        <a:rPr lang="en-US" dirty="0"/>
                        <a:t>9/28/2023</a:t>
                      </a:r>
                    </a:p>
                  </a:txBody>
                  <a:tcPr/>
                </a:tc>
                <a:extLst>
                  <a:ext uri="{0D108BD9-81ED-4DB2-BD59-A6C34878D82A}">
                    <a16:rowId xmlns:a16="http://schemas.microsoft.com/office/drawing/2014/main" val="4165684697"/>
                  </a:ext>
                </a:extLst>
              </a:tr>
              <a:tr h="370840">
                <a:tc>
                  <a:txBody>
                    <a:bodyPr/>
                    <a:lstStyle/>
                    <a:p>
                      <a:r>
                        <a:rPr lang="en-US"/>
                        <a:t>Establish leadership academy for system office employees to support job performance and career progression</a:t>
                      </a:r>
                    </a:p>
                  </a:txBody>
                  <a:tcPr/>
                </a:tc>
                <a:tc>
                  <a:txBody>
                    <a:bodyPr/>
                    <a:lstStyle/>
                    <a:p>
                      <a:endParaRPr lang="en-US" dirty="0"/>
                    </a:p>
                  </a:txBody>
                  <a:tcPr/>
                </a:tc>
                <a:tc>
                  <a:txBody>
                    <a:bodyPr/>
                    <a:lstStyle/>
                    <a:p>
                      <a:pPr algn="ctr"/>
                      <a:r>
                        <a:rPr lang="en-US" dirty="0"/>
                        <a:t>TBD</a:t>
                      </a:r>
                    </a:p>
                  </a:txBody>
                  <a:tcPr/>
                </a:tc>
                <a:extLst>
                  <a:ext uri="{0D108BD9-81ED-4DB2-BD59-A6C34878D82A}">
                    <a16:rowId xmlns:a16="http://schemas.microsoft.com/office/drawing/2014/main" val="3780893958"/>
                  </a:ext>
                </a:extLst>
              </a:tr>
              <a:tr h="370840">
                <a:tc>
                  <a:txBody>
                    <a:bodyPr/>
                    <a:lstStyle/>
                    <a:p>
                      <a:r>
                        <a:rPr lang="en-US"/>
                        <a:t>Deliver a professional development workshop (3-5) to build leadership capacity within the organization</a:t>
                      </a:r>
                    </a:p>
                  </a:txBody>
                  <a:tcPr/>
                </a:tc>
                <a:tc>
                  <a:txBody>
                    <a:bodyPr/>
                    <a:lstStyle/>
                    <a:p>
                      <a:endParaRPr lang="en-US"/>
                    </a:p>
                  </a:txBody>
                  <a:tcPr/>
                </a:tc>
                <a:tc>
                  <a:txBody>
                    <a:bodyPr/>
                    <a:lstStyle/>
                    <a:p>
                      <a:pPr algn="ctr"/>
                      <a:r>
                        <a:rPr lang="en-US" dirty="0"/>
                        <a:t>TBD</a:t>
                      </a:r>
                    </a:p>
                  </a:txBody>
                  <a:tcPr/>
                </a:tc>
                <a:extLst>
                  <a:ext uri="{0D108BD9-81ED-4DB2-BD59-A6C34878D82A}">
                    <a16:rowId xmlns:a16="http://schemas.microsoft.com/office/drawing/2014/main" val="3544136470"/>
                  </a:ext>
                </a:extLst>
              </a:tr>
            </a:tbl>
          </a:graphicData>
        </a:graphic>
      </p:graphicFrame>
      <p:sp>
        <p:nvSpPr>
          <p:cNvPr id="11" name="TextBox 10">
            <a:extLst>
              <a:ext uri="{FF2B5EF4-FFF2-40B4-BE49-F238E27FC236}">
                <a16:creationId xmlns:a16="http://schemas.microsoft.com/office/drawing/2014/main" id="{0F6C3BCB-E190-C50D-1775-4417F81BD70C}"/>
              </a:ext>
            </a:extLst>
          </p:cNvPr>
          <p:cNvSpPr txBox="1"/>
          <p:nvPr/>
        </p:nvSpPr>
        <p:spPr>
          <a:xfrm>
            <a:off x="913816" y="5462816"/>
            <a:ext cx="10569150" cy="1200329"/>
          </a:xfrm>
          <a:prstGeom prst="rect">
            <a:avLst/>
          </a:prstGeom>
          <a:noFill/>
        </p:spPr>
        <p:txBody>
          <a:bodyPr wrap="square">
            <a:spAutoFit/>
          </a:bodyPr>
          <a:lstStyle/>
          <a:p>
            <a:r>
              <a:rPr lang="en-US" sz="1800" b="1"/>
              <a:t>Resource Needs</a:t>
            </a:r>
          </a:p>
          <a:p>
            <a:pPr marL="285750" indent="-285750">
              <a:buFont typeface="Arial" panose="020B0604020202020204" pitchFamily="34" charset="0"/>
              <a:buChar char="•"/>
            </a:pPr>
            <a:r>
              <a:rPr lang="en-US" sz="1800"/>
              <a:t>Funding</a:t>
            </a:r>
          </a:p>
          <a:p>
            <a:pPr marL="285750" indent="-285750">
              <a:buFont typeface="Arial" panose="020B0604020202020204" pitchFamily="34" charset="0"/>
              <a:buChar char="•"/>
            </a:pPr>
            <a:r>
              <a:rPr lang="en-US"/>
              <a:t>Staff capacity </a:t>
            </a:r>
          </a:p>
          <a:p>
            <a:pPr marL="285750" indent="-285750">
              <a:buFont typeface="Arial" panose="020B0604020202020204" pitchFamily="34" charset="0"/>
              <a:buChar char="•"/>
            </a:pPr>
            <a:r>
              <a:rPr lang="en-US"/>
              <a:t>Stakeholder engagement</a:t>
            </a:r>
          </a:p>
        </p:txBody>
      </p:sp>
      <p:sp>
        <p:nvSpPr>
          <p:cNvPr id="3" name="Oval 2">
            <a:extLst>
              <a:ext uri="{FF2B5EF4-FFF2-40B4-BE49-F238E27FC236}">
                <a16:creationId xmlns:a16="http://schemas.microsoft.com/office/drawing/2014/main" id="{97DA6C24-10AD-E3F1-846F-405790880147}"/>
              </a:ext>
            </a:extLst>
          </p:cNvPr>
          <p:cNvSpPr>
            <a:spLocks noChangeAspect="1"/>
          </p:cNvSpPr>
          <p:nvPr/>
        </p:nvSpPr>
        <p:spPr>
          <a:xfrm>
            <a:off x="9129320" y="371980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Oval 11">
            <a:extLst>
              <a:ext uri="{FF2B5EF4-FFF2-40B4-BE49-F238E27FC236}">
                <a16:creationId xmlns:a16="http://schemas.microsoft.com/office/drawing/2014/main" id="{58BA0157-782C-D4FA-0602-C90C05B04035}"/>
              </a:ext>
            </a:extLst>
          </p:cNvPr>
          <p:cNvSpPr>
            <a:spLocks noChangeAspect="1"/>
          </p:cNvSpPr>
          <p:nvPr/>
        </p:nvSpPr>
        <p:spPr>
          <a:xfrm>
            <a:off x="9129320" y="4209463"/>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Oval 12">
            <a:extLst>
              <a:ext uri="{FF2B5EF4-FFF2-40B4-BE49-F238E27FC236}">
                <a16:creationId xmlns:a16="http://schemas.microsoft.com/office/drawing/2014/main" id="{BA1AB907-3007-DCB8-1E93-82130E471609}"/>
              </a:ext>
            </a:extLst>
          </p:cNvPr>
          <p:cNvSpPr>
            <a:spLocks noChangeAspect="1"/>
          </p:cNvSpPr>
          <p:nvPr/>
        </p:nvSpPr>
        <p:spPr>
          <a:xfrm>
            <a:off x="9129320" y="4863128"/>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93322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2146303"/>
          </a:xfrm>
        </p:spPr>
        <p:txBody>
          <a:bodyPr>
            <a:noAutofit/>
          </a:bodyPr>
          <a:lstStyle/>
          <a:p>
            <a:r>
              <a:rPr lang="en-US" sz="2400" b="1"/>
              <a:t>2B. Infrastructure and Capacity Alignment to Achieve Strategic Objectives</a:t>
            </a:r>
          </a:p>
          <a:p>
            <a:pPr marL="285750" indent="-285750">
              <a:buFont typeface="Arial" panose="020B0604020202020204" pitchFamily="34" charset="0"/>
              <a:buChar char="•"/>
            </a:pPr>
            <a:r>
              <a:rPr lang="en-US" sz="2400"/>
              <a:t>Provide the Board with an assessment of the System Office capacity, organizational structure and cultural alignment required to achieve strategic objectives.</a:t>
            </a:r>
          </a:p>
          <a:p>
            <a:pPr marL="285750" indent="-285750">
              <a:buFont typeface="Arial" panose="020B0604020202020204" pitchFamily="34" charset="0"/>
              <a:buChar char="•"/>
            </a:pPr>
            <a:r>
              <a:rPr lang="en-US" sz="2400"/>
              <a:t>President to charge System Office leaders with a Risk Management Assessment</a:t>
            </a:r>
          </a:p>
          <a:p>
            <a:pPr marL="285750" indent="-285750">
              <a:buFont typeface="Arial" panose="020B0604020202020204" pitchFamily="34" charset="0"/>
              <a:buChar char="•"/>
            </a:pPr>
            <a:r>
              <a:rPr lang="en-US" sz="2400"/>
              <a:t>President will explore realignment of the System Office organizational design to maximize the System Office’s effectiveness in achieving the Strategic Plan.</a:t>
            </a:r>
          </a:p>
          <a:p>
            <a:pPr marL="285750" indent="-285750">
              <a:buFont typeface="Arial" panose="020B0604020202020204" pitchFamily="34" charset="0"/>
              <a:buChar char="•"/>
            </a:pPr>
            <a:r>
              <a:rPr lang="en-US" sz="2400"/>
              <a:t>President should advance progress and innovation in the System’s information technology platform and information solutions infrastructure, within the context of the funding level provided in the 2023-2024 State Budget. President to work with Senior Staff to identify additional areas of needed additional investment</a:t>
            </a:r>
            <a:endParaRPr lang="en-US" sz="2400" b="1">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41548"/>
            <a:ext cx="10882124" cy="74824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2 – Sys Off Structure, Leadership Development, culture, engagement </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0F6C3BCB-E190-C50D-1775-4417F81BD70C}"/>
              </a:ext>
            </a:extLst>
          </p:cNvPr>
          <p:cNvSpPr txBox="1"/>
          <p:nvPr/>
        </p:nvSpPr>
        <p:spPr>
          <a:xfrm>
            <a:off x="962451" y="5165636"/>
            <a:ext cx="10569150" cy="1323439"/>
          </a:xfrm>
          <a:prstGeom prst="rect">
            <a:avLst/>
          </a:prstGeom>
          <a:noFill/>
        </p:spPr>
        <p:txBody>
          <a:bodyPr wrap="square">
            <a:spAutoFit/>
          </a:bodyPr>
          <a:lstStyle/>
          <a:p>
            <a:r>
              <a:rPr lang="en-US" sz="2000" b="1"/>
              <a:t>Resource Needs</a:t>
            </a:r>
          </a:p>
          <a:p>
            <a:pPr marL="285750" indent="-285750">
              <a:buFont typeface="Arial" panose="020B0604020202020204" pitchFamily="34" charset="0"/>
              <a:buChar char="•"/>
            </a:pPr>
            <a:r>
              <a:rPr lang="en-US" sz="2000"/>
              <a:t>Funding</a:t>
            </a:r>
          </a:p>
          <a:p>
            <a:pPr marL="285750" indent="-285750">
              <a:buFont typeface="Arial" panose="020B0604020202020204" pitchFamily="34" charset="0"/>
              <a:buChar char="•"/>
            </a:pPr>
            <a:r>
              <a:rPr lang="en-US" sz="2000"/>
              <a:t>Staff capacity </a:t>
            </a:r>
          </a:p>
          <a:p>
            <a:pPr marL="285750" indent="-285750">
              <a:buFont typeface="Arial" panose="020B0604020202020204" pitchFamily="34" charset="0"/>
              <a:buChar char="•"/>
            </a:pPr>
            <a:r>
              <a:rPr lang="en-US" sz="2000"/>
              <a:t>Stakeholder engagement</a:t>
            </a:r>
          </a:p>
        </p:txBody>
      </p:sp>
    </p:spTree>
    <p:extLst>
      <p:ext uri="{BB962C8B-B14F-4D97-AF65-F5344CB8AC3E}">
        <p14:creationId xmlns:p14="http://schemas.microsoft.com/office/powerpoint/2010/main" val="269433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2146303"/>
          </a:xfrm>
        </p:spPr>
        <p:txBody>
          <a:bodyPr>
            <a:noAutofit/>
          </a:bodyPr>
          <a:lstStyle/>
          <a:p>
            <a:r>
              <a:rPr lang="en-US" sz="2400" b="1"/>
              <a:t>2C. Culture and Engagement</a:t>
            </a:r>
          </a:p>
          <a:p>
            <a:pPr marL="342900" indent="-342900">
              <a:buFont typeface="Arial" panose="020B0604020202020204" pitchFamily="34" charset="0"/>
              <a:buChar char="•"/>
            </a:pPr>
            <a:r>
              <a:rPr lang="en-US" sz="2400"/>
              <a:t>Conduct a climate survey to establish a new baseline assessment of employee engagement, trust, and satisfaction. </a:t>
            </a:r>
          </a:p>
          <a:p>
            <a:pPr marL="342900" indent="-342900">
              <a:buFont typeface="Arial" panose="020B0604020202020204" pitchFamily="34" charset="0"/>
              <a:buChar char="•"/>
            </a:pPr>
            <a:r>
              <a:rPr lang="en-US" sz="2400"/>
              <a:t>President to lead development of initiatives designed to support innovation, collaboration, and leadership facility in navigating a complex, matrixed environment.</a:t>
            </a:r>
            <a:endParaRPr lang="en-US" sz="2000" b="1"/>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41548"/>
            <a:ext cx="10882124" cy="74824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2 – Sys Off Structure, Leadership Development, culture, engagement </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0F6C3BCB-E190-C50D-1775-4417F81BD70C}"/>
              </a:ext>
            </a:extLst>
          </p:cNvPr>
          <p:cNvSpPr txBox="1"/>
          <p:nvPr/>
        </p:nvSpPr>
        <p:spPr>
          <a:xfrm>
            <a:off x="1110025" y="4556036"/>
            <a:ext cx="10569150" cy="1323439"/>
          </a:xfrm>
          <a:prstGeom prst="rect">
            <a:avLst/>
          </a:prstGeom>
          <a:noFill/>
        </p:spPr>
        <p:txBody>
          <a:bodyPr wrap="square">
            <a:spAutoFit/>
          </a:bodyPr>
          <a:lstStyle/>
          <a:p>
            <a:r>
              <a:rPr lang="en-US" sz="2000" b="1"/>
              <a:t>Resource Needs</a:t>
            </a:r>
          </a:p>
          <a:p>
            <a:pPr marL="285750" indent="-285750">
              <a:buFont typeface="Arial" panose="020B0604020202020204" pitchFamily="34" charset="0"/>
              <a:buChar char="•"/>
            </a:pPr>
            <a:r>
              <a:rPr lang="en-US" sz="2000"/>
              <a:t>Funding</a:t>
            </a:r>
          </a:p>
          <a:p>
            <a:pPr marL="285750" indent="-285750">
              <a:buFont typeface="Arial" panose="020B0604020202020204" pitchFamily="34" charset="0"/>
              <a:buChar char="•"/>
            </a:pPr>
            <a:r>
              <a:rPr lang="en-US" sz="2000"/>
              <a:t>Staff capacity </a:t>
            </a:r>
          </a:p>
          <a:p>
            <a:pPr marL="285750" indent="-285750">
              <a:buFont typeface="Arial" panose="020B0604020202020204" pitchFamily="34" charset="0"/>
              <a:buChar char="•"/>
            </a:pPr>
            <a:r>
              <a:rPr lang="en-US" sz="2000"/>
              <a:t>Stakeholder engagement</a:t>
            </a:r>
          </a:p>
        </p:txBody>
      </p:sp>
    </p:spTree>
    <p:extLst>
      <p:ext uri="{BB962C8B-B14F-4D97-AF65-F5344CB8AC3E}">
        <p14:creationId xmlns:p14="http://schemas.microsoft.com/office/powerpoint/2010/main" val="427892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5653457"/>
          </a:xfrm>
        </p:spPr>
        <p:txBody>
          <a:bodyPr>
            <a:noAutofit/>
          </a:bodyPr>
          <a:lstStyle/>
          <a:p>
            <a:r>
              <a:rPr lang="en-US" sz="2400" b="1"/>
              <a:t>III. Engage Crucial Constituencies </a:t>
            </a:r>
          </a:p>
          <a:p>
            <a:r>
              <a:rPr lang="en-US" sz="2400"/>
              <a:t>Build an engagement strategy that promotes productive, positive relationships with the System’s many engaged stakeholders and partners. Key stakeholders include: </a:t>
            </a:r>
          </a:p>
          <a:p>
            <a:pPr marL="342900" indent="-342900">
              <a:buFont typeface="Arial" panose="020B0604020202020204" pitchFamily="34" charset="0"/>
              <a:buChar char="•"/>
            </a:pPr>
            <a:r>
              <a:rPr lang="en-US" sz="2400"/>
              <a:t>NC General Assembly and Governor</a:t>
            </a:r>
          </a:p>
          <a:p>
            <a:pPr marL="342900" indent="-342900">
              <a:buFont typeface="Arial" panose="020B0604020202020204" pitchFamily="34" charset="0"/>
              <a:buChar char="•"/>
            </a:pPr>
            <a:r>
              <a:rPr lang="en-US" sz="2400"/>
              <a:t>Partner agencies in Education, Commerce, Workforce Development</a:t>
            </a:r>
          </a:p>
          <a:p>
            <a:pPr marL="342900" indent="-342900">
              <a:buFont typeface="Arial" panose="020B0604020202020204" pitchFamily="34" charset="0"/>
              <a:buChar char="•"/>
            </a:pPr>
            <a:r>
              <a:rPr lang="en-US" sz="2400"/>
              <a:t>NCCC System Board </a:t>
            </a:r>
          </a:p>
          <a:p>
            <a:pPr marL="342900" indent="-342900">
              <a:buFont typeface="Arial" panose="020B0604020202020204" pitchFamily="34" charset="0"/>
              <a:buChar char="•"/>
            </a:pPr>
            <a:r>
              <a:rPr lang="en-US" sz="2400"/>
              <a:t>NCCC Presidents’ Association </a:t>
            </a:r>
          </a:p>
          <a:p>
            <a:pPr marL="342900" indent="-342900">
              <a:buFont typeface="Arial" panose="020B0604020202020204" pitchFamily="34" charset="0"/>
              <a:buChar char="•"/>
            </a:pPr>
            <a:r>
              <a:rPr lang="en-US" sz="2400"/>
              <a:t>NCCC Trustees Association </a:t>
            </a:r>
          </a:p>
          <a:p>
            <a:pPr marL="342900" indent="-342900">
              <a:buFont typeface="Arial" panose="020B0604020202020204" pitchFamily="34" charset="0"/>
              <a:buChar char="•"/>
            </a:pPr>
            <a:r>
              <a:rPr lang="en-US" sz="2400"/>
              <a:t>NCCC Foundation </a:t>
            </a:r>
          </a:p>
          <a:p>
            <a:pPr marL="342900" indent="-342900">
              <a:buFont typeface="Arial" panose="020B0604020202020204" pitchFamily="34" charset="0"/>
              <a:buChar char="•"/>
            </a:pPr>
            <a:r>
              <a:rPr lang="en-US" sz="2400"/>
              <a:t>N4CSGA Board </a:t>
            </a:r>
          </a:p>
          <a:p>
            <a:pPr marL="342900" indent="-342900">
              <a:buFont typeface="Arial" panose="020B0604020202020204" pitchFamily="34" charset="0"/>
              <a:buChar char="•"/>
            </a:pPr>
            <a:r>
              <a:rPr lang="en-US" sz="2400"/>
              <a:t>JM Belk Endowment </a:t>
            </a:r>
          </a:p>
          <a:p>
            <a:pPr marL="342900" indent="-342900">
              <a:buFont typeface="Arial" panose="020B0604020202020204" pitchFamily="34" charset="0"/>
              <a:buChar char="•"/>
            </a:pPr>
            <a:r>
              <a:rPr lang="en-US" sz="2400"/>
              <a:t>The Belk Center</a:t>
            </a:r>
          </a:p>
          <a:p>
            <a:pPr marL="342900" indent="-342900">
              <a:buFont typeface="Arial" panose="020B0604020202020204" pitchFamily="34" charset="0"/>
              <a:buChar char="•"/>
            </a:pPr>
            <a:r>
              <a:rPr lang="en-US" sz="2400"/>
              <a:t>Business and corporate community</a:t>
            </a: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3 - Engagement </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54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11094488" cy="5653457"/>
          </a:xfrm>
        </p:spPr>
        <p:txBody>
          <a:bodyPr>
            <a:noAutofit/>
          </a:bodyPr>
          <a:lstStyle/>
          <a:p>
            <a:r>
              <a:rPr lang="en-US" sz="2400" b="1"/>
              <a:t>IV. Facilitate Marketing, Branding and Communications Initiative </a:t>
            </a:r>
          </a:p>
          <a:p>
            <a:r>
              <a:rPr lang="en-US" sz="2400"/>
              <a:t>Oversee the continued development and execution of a comprehensive, statewide and national communications, marketing and branding plan that: </a:t>
            </a:r>
          </a:p>
          <a:p>
            <a:pPr marL="457200" indent="-457200">
              <a:buFont typeface="Arial" panose="020B0604020202020204" pitchFamily="34" charset="0"/>
              <a:buChar char="•"/>
            </a:pPr>
            <a:r>
              <a:rPr lang="en-US" sz="2400"/>
              <a:t>effectively proclaims the strengths and importance of the NCCC System,</a:t>
            </a:r>
          </a:p>
          <a:p>
            <a:pPr marL="457200" indent="-457200">
              <a:buFont typeface="Arial" panose="020B0604020202020204" pitchFamily="34" charset="0"/>
              <a:buChar char="•"/>
            </a:pPr>
            <a:r>
              <a:rPr lang="en-US" sz="2400"/>
              <a:t>facilitates improvement in communication plans at our 58 colleges,</a:t>
            </a:r>
          </a:p>
          <a:p>
            <a:pPr marL="457200" indent="-457200">
              <a:buFont typeface="Arial" panose="020B0604020202020204" pitchFamily="34" charset="0"/>
              <a:buChar char="•"/>
            </a:pPr>
            <a:r>
              <a:rPr lang="en-US" sz="2400"/>
              <a:t>ensures tailored outreach to key constituencies such as prospective students at all levels, the business community, and the NC public at large.</a:t>
            </a:r>
          </a:p>
          <a:p>
            <a:pPr marL="457200" indent="-457200">
              <a:buFont typeface="Arial" panose="020B0604020202020204" pitchFamily="34" charset="0"/>
              <a:buChar char="•"/>
            </a:pPr>
            <a:endParaRPr lang="en-US" sz="2400" b="1">
              <a:solidFill>
                <a:srgbClr val="013668"/>
              </a:solidFill>
            </a:endParaRPr>
          </a:p>
          <a:p>
            <a:pPr marL="457200" indent="-457200">
              <a:buFont typeface="Arial" panose="020B0604020202020204" pitchFamily="34" charset="0"/>
              <a:buChar char="•"/>
            </a:pPr>
            <a:endParaRPr lang="en-US" sz="2400" b="1">
              <a:solidFill>
                <a:srgbClr val="013668"/>
              </a:solidFill>
            </a:endParaRP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President’s Goal 4 – Communications</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1319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0BC9D-311D-F414-EE34-07620F19E490}"/>
              </a:ext>
            </a:extLst>
          </p:cNvPr>
          <p:cNvSpPr>
            <a:spLocks noGrp="1"/>
          </p:cNvSpPr>
          <p:nvPr>
            <p:ph sz="half" idx="1"/>
          </p:nvPr>
        </p:nvSpPr>
        <p:spPr>
          <a:xfrm>
            <a:off x="838200" y="873975"/>
            <a:ext cx="5181600" cy="5428718"/>
          </a:xfrm>
        </p:spPr>
        <p:txBody>
          <a:bodyPr>
            <a:noAutofit/>
          </a:bodyPr>
          <a:lstStyle/>
          <a:p>
            <a:pPr marL="0" indent="0">
              <a:buNone/>
            </a:pPr>
            <a:r>
              <a:rPr lang="en-US" b="1"/>
              <a:t>Funding:</a:t>
            </a:r>
          </a:p>
          <a:p>
            <a:pPr>
              <a:lnSpc>
                <a:spcPct val="80000"/>
              </a:lnSpc>
              <a:spcBef>
                <a:spcPts val="400"/>
              </a:spcBef>
            </a:pPr>
            <a:r>
              <a:rPr lang="en-US" sz="1800"/>
              <a:t>$86.8M+ to increase staff and faculty salaries</a:t>
            </a:r>
          </a:p>
          <a:p>
            <a:pPr>
              <a:lnSpc>
                <a:spcPct val="80000"/>
              </a:lnSpc>
              <a:spcBef>
                <a:spcPts val="400"/>
              </a:spcBef>
            </a:pPr>
            <a:r>
              <a:rPr lang="en-US" sz="1800"/>
              <a:t>$3M in matching funds to support communications campaign</a:t>
            </a:r>
          </a:p>
          <a:p>
            <a:pPr>
              <a:lnSpc>
                <a:spcPct val="80000"/>
              </a:lnSpc>
              <a:spcBef>
                <a:spcPts val="400"/>
              </a:spcBef>
            </a:pPr>
            <a:r>
              <a:rPr lang="en-US" sz="1800"/>
              <a:t>Funding for SEM Phase 2 training, Career Coach program expansion, telehealth program, additional professional development in teaching and learning, and Apprenticeship program</a:t>
            </a:r>
          </a:p>
          <a:p>
            <a:endParaRPr lang="en-US" sz="1200" b="1"/>
          </a:p>
          <a:p>
            <a:pPr marL="0" indent="0">
              <a:buNone/>
            </a:pPr>
            <a:r>
              <a:rPr lang="en-US" b="1"/>
              <a:t>Staffing:</a:t>
            </a:r>
          </a:p>
          <a:p>
            <a:pPr>
              <a:lnSpc>
                <a:spcPct val="80000"/>
              </a:lnSpc>
              <a:spcBef>
                <a:spcPts val="400"/>
              </a:spcBef>
            </a:pPr>
            <a:r>
              <a:rPr lang="en-US" sz="1800"/>
              <a:t>Additional staff capacity at System Office needed to expand: </a:t>
            </a:r>
          </a:p>
          <a:p>
            <a:pPr lvl="1">
              <a:lnSpc>
                <a:spcPct val="80000"/>
              </a:lnSpc>
              <a:spcBef>
                <a:spcPts val="400"/>
              </a:spcBef>
            </a:pPr>
            <a:r>
              <a:rPr lang="en-US" sz="1800"/>
              <a:t>Career Coach program</a:t>
            </a:r>
          </a:p>
          <a:p>
            <a:pPr lvl="1">
              <a:lnSpc>
                <a:spcPct val="80000"/>
              </a:lnSpc>
              <a:spcBef>
                <a:spcPts val="400"/>
              </a:spcBef>
            </a:pPr>
            <a:r>
              <a:rPr lang="en-US" sz="1800"/>
              <a:t>Student Success Center</a:t>
            </a:r>
          </a:p>
          <a:p>
            <a:pPr lvl="1">
              <a:lnSpc>
                <a:spcPct val="80000"/>
              </a:lnSpc>
              <a:spcBef>
                <a:spcPts val="400"/>
              </a:spcBef>
            </a:pPr>
            <a:r>
              <a:rPr lang="en-US" sz="1800"/>
              <a:t>Telehealth research review</a:t>
            </a:r>
          </a:p>
          <a:p>
            <a:pPr lvl="1">
              <a:lnSpc>
                <a:spcPct val="80000"/>
              </a:lnSpc>
              <a:spcBef>
                <a:spcPts val="400"/>
              </a:spcBef>
            </a:pPr>
            <a:r>
              <a:rPr lang="en-US" sz="1800"/>
              <a:t>Communications</a:t>
            </a:r>
          </a:p>
          <a:p>
            <a:pPr lvl="1">
              <a:lnSpc>
                <a:spcPct val="80000"/>
              </a:lnSpc>
              <a:spcBef>
                <a:spcPts val="400"/>
              </a:spcBef>
            </a:pPr>
            <a:r>
              <a:rPr lang="en-US" sz="1800"/>
              <a:t>Rural college supports</a:t>
            </a:r>
          </a:p>
          <a:p>
            <a:pPr>
              <a:lnSpc>
                <a:spcPct val="80000"/>
              </a:lnSpc>
              <a:spcBef>
                <a:spcPts val="400"/>
              </a:spcBef>
            </a:pPr>
            <a:r>
              <a:rPr lang="en-US" sz="1800"/>
              <a:t>Need for fill vacancies in Human Resources and Economic Development</a:t>
            </a:r>
          </a:p>
          <a:p>
            <a:pPr>
              <a:lnSpc>
                <a:spcPct val="80000"/>
              </a:lnSpc>
              <a:spcBef>
                <a:spcPts val="400"/>
              </a:spcBef>
            </a:pPr>
            <a:r>
              <a:rPr lang="en-US" sz="1800"/>
              <a:t>Short-term staff to support funding model work</a:t>
            </a:r>
          </a:p>
          <a:p>
            <a:endParaRPr lang="en-US" sz="1200" b="1">
              <a:solidFill>
                <a:srgbClr val="013668"/>
              </a:solidFill>
            </a:endParaRPr>
          </a:p>
          <a:p>
            <a:endParaRPr lang="en-US" sz="1200" b="1">
              <a:solidFill>
                <a:srgbClr val="013668"/>
              </a:solidFill>
            </a:endParaRPr>
          </a:p>
        </p:txBody>
      </p:sp>
      <p:sp>
        <p:nvSpPr>
          <p:cNvPr id="3" name="Content Placeholder 2">
            <a:extLst>
              <a:ext uri="{FF2B5EF4-FFF2-40B4-BE49-F238E27FC236}">
                <a16:creationId xmlns:a16="http://schemas.microsoft.com/office/drawing/2014/main" id="{62EF940C-776F-3E13-5519-EFF90C9AC0BC}"/>
              </a:ext>
            </a:extLst>
          </p:cNvPr>
          <p:cNvSpPr>
            <a:spLocks noGrp="1"/>
          </p:cNvSpPr>
          <p:nvPr>
            <p:ph sz="half" idx="2"/>
          </p:nvPr>
        </p:nvSpPr>
        <p:spPr>
          <a:xfrm>
            <a:off x="6172200" y="879270"/>
            <a:ext cx="5181600" cy="5428718"/>
          </a:xfrm>
        </p:spPr>
        <p:txBody>
          <a:bodyPr>
            <a:normAutofit/>
          </a:bodyPr>
          <a:lstStyle/>
          <a:p>
            <a:pPr marL="0" indent="0">
              <a:buNone/>
            </a:pPr>
            <a:r>
              <a:rPr lang="en-US" b="1"/>
              <a:t>Stakeholder Engagement:</a:t>
            </a:r>
          </a:p>
          <a:p>
            <a:pPr>
              <a:spcBef>
                <a:spcPts val="400"/>
              </a:spcBef>
            </a:pPr>
            <a:r>
              <a:rPr lang="en-US" sz="2000" b="1"/>
              <a:t>Significant stakeholder engagement needed</a:t>
            </a:r>
          </a:p>
          <a:p>
            <a:pPr lvl="1">
              <a:spcBef>
                <a:spcPts val="400"/>
              </a:spcBef>
            </a:pPr>
            <a:r>
              <a:rPr lang="en-US" sz="1800"/>
              <a:t>Staff and faculty salary increases</a:t>
            </a:r>
          </a:p>
          <a:p>
            <a:pPr lvl="1">
              <a:spcBef>
                <a:spcPts val="400"/>
              </a:spcBef>
            </a:pPr>
            <a:r>
              <a:rPr lang="en-US" sz="1800"/>
              <a:t>Funding formula updates</a:t>
            </a:r>
          </a:p>
          <a:p>
            <a:pPr lvl="1">
              <a:spcBef>
                <a:spcPts val="400"/>
              </a:spcBef>
            </a:pPr>
            <a:r>
              <a:rPr lang="en-US" sz="1800"/>
              <a:t>Communications campaign</a:t>
            </a:r>
          </a:p>
          <a:p>
            <a:pPr lvl="1">
              <a:spcBef>
                <a:spcPts val="400"/>
              </a:spcBef>
            </a:pPr>
            <a:r>
              <a:rPr lang="en-US" sz="1800"/>
              <a:t>Career Coach Legislative funding request</a:t>
            </a:r>
          </a:p>
          <a:p>
            <a:pPr lvl="1">
              <a:spcBef>
                <a:spcPts val="400"/>
              </a:spcBef>
            </a:pPr>
            <a:r>
              <a:rPr lang="en-US" sz="1800"/>
              <a:t>Mental health statewide strategy plan</a:t>
            </a:r>
          </a:p>
          <a:p>
            <a:pPr lvl="1">
              <a:spcBef>
                <a:spcPts val="400"/>
              </a:spcBef>
            </a:pPr>
            <a:r>
              <a:rPr lang="en-US" sz="1800"/>
              <a:t>Sustaining and expanding apprenticeship programs</a:t>
            </a:r>
          </a:p>
          <a:p>
            <a:r>
              <a:rPr lang="en-US" sz="2000" b="1"/>
              <a:t>Moderate stakeholder engagement needed</a:t>
            </a:r>
          </a:p>
          <a:p>
            <a:pPr lvl="1">
              <a:lnSpc>
                <a:spcPct val="80000"/>
              </a:lnSpc>
              <a:spcBef>
                <a:spcPts val="400"/>
              </a:spcBef>
            </a:pPr>
            <a:r>
              <a:rPr lang="en-US" sz="1800"/>
              <a:t>Student Success Center Framework and Professional Development plan </a:t>
            </a:r>
          </a:p>
          <a:p>
            <a:pPr lvl="1">
              <a:lnSpc>
                <a:spcPct val="80000"/>
              </a:lnSpc>
              <a:spcBef>
                <a:spcPts val="400"/>
              </a:spcBef>
            </a:pPr>
            <a:r>
              <a:rPr lang="en-US" sz="1800"/>
              <a:t>Student Success Center professional development quality</a:t>
            </a:r>
          </a:p>
          <a:p>
            <a:pPr lvl="1">
              <a:spcBef>
                <a:spcPts val="400"/>
              </a:spcBef>
            </a:pPr>
            <a:r>
              <a:rPr lang="en-US" sz="1800"/>
              <a:t>HR Association formation</a:t>
            </a:r>
          </a:p>
          <a:p>
            <a:pPr lvl="1">
              <a:spcBef>
                <a:spcPts val="400"/>
              </a:spcBef>
            </a:pPr>
            <a:r>
              <a:rPr lang="en-US" sz="1800"/>
              <a:t>SEM training</a:t>
            </a:r>
          </a:p>
          <a:p>
            <a:pPr lvl="1">
              <a:lnSpc>
                <a:spcPct val="80000"/>
              </a:lnSpc>
              <a:spcBef>
                <a:spcPts val="400"/>
              </a:spcBef>
            </a:pPr>
            <a:endParaRPr lang="en-US" sz="1800" b="1">
              <a:solidFill>
                <a:srgbClr val="013668"/>
              </a:solidFill>
            </a:endParaRPr>
          </a:p>
          <a:p>
            <a:endParaRPr lang="en-US" sz="2800" b="1">
              <a:solidFill>
                <a:srgbClr val="013668"/>
              </a:solidFill>
            </a:endParaRPr>
          </a:p>
          <a:p>
            <a:endParaRPr lang="en-US"/>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mn-lt"/>
              </a:rPr>
              <a:t>Resource Needs - Summary</a:t>
            </a: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933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FEF5B3-6F67-10C6-1E83-B6D664B09937}"/>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5">
            <a:extLst>
              <a:ext uri="{FF2B5EF4-FFF2-40B4-BE49-F238E27FC236}">
                <a16:creationId xmlns:a16="http://schemas.microsoft.com/office/drawing/2014/main" id="{25711DC4-E6C6-ABDC-BA65-786488B3B476}"/>
              </a:ext>
            </a:extLst>
          </p:cNvPr>
          <p:cNvGraphicFramePr>
            <a:graphicFrameLocks/>
          </p:cNvGraphicFramePr>
          <p:nvPr>
            <p:extLst>
              <p:ext uri="{D42A27DB-BD31-4B8C-83A1-F6EECF244321}">
                <p14:modId xmlns:p14="http://schemas.microsoft.com/office/powerpoint/2010/main" val="3807764628"/>
              </p:ext>
            </p:extLst>
          </p:nvPr>
        </p:nvGraphicFramePr>
        <p:xfrm>
          <a:off x="773024" y="1204243"/>
          <a:ext cx="11008669" cy="5410710"/>
        </p:xfrm>
        <a:graphic>
          <a:graphicData uri="http://schemas.openxmlformats.org/drawingml/2006/table">
            <a:tbl>
              <a:tblPr firstRow="1" bandRow="1">
                <a:tableStyleId>{5C22544A-7EE6-4342-B048-85BDC9FD1C3A}</a:tableStyleId>
              </a:tblPr>
              <a:tblGrid>
                <a:gridCol w="393937">
                  <a:extLst>
                    <a:ext uri="{9D8B030D-6E8A-4147-A177-3AD203B41FA5}">
                      <a16:colId xmlns:a16="http://schemas.microsoft.com/office/drawing/2014/main" val="1910758290"/>
                    </a:ext>
                  </a:extLst>
                </a:gridCol>
                <a:gridCol w="3264042">
                  <a:extLst>
                    <a:ext uri="{9D8B030D-6E8A-4147-A177-3AD203B41FA5}">
                      <a16:colId xmlns:a16="http://schemas.microsoft.com/office/drawing/2014/main" val="1290006679"/>
                    </a:ext>
                  </a:extLst>
                </a:gridCol>
                <a:gridCol w="1225115">
                  <a:extLst>
                    <a:ext uri="{9D8B030D-6E8A-4147-A177-3AD203B41FA5}">
                      <a16:colId xmlns:a16="http://schemas.microsoft.com/office/drawing/2014/main" val="2654938580"/>
                    </a:ext>
                  </a:extLst>
                </a:gridCol>
                <a:gridCol w="1225115">
                  <a:extLst>
                    <a:ext uri="{9D8B030D-6E8A-4147-A177-3AD203B41FA5}">
                      <a16:colId xmlns:a16="http://schemas.microsoft.com/office/drawing/2014/main" val="4130911375"/>
                    </a:ext>
                  </a:extLst>
                </a:gridCol>
                <a:gridCol w="1225115">
                  <a:extLst>
                    <a:ext uri="{9D8B030D-6E8A-4147-A177-3AD203B41FA5}">
                      <a16:colId xmlns:a16="http://schemas.microsoft.com/office/drawing/2014/main" val="1695355134"/>
                    </a:ext>
                  </a:extLst>
                </a:gridCol>
                <a:gridCol w="1119714">
                  <a:extLst>
                    <a:ext uri="{9D8B030D-6E8A-4147-A177-3AD203B41FA5}">
                      <a16:colId xmlns:a16="http://schemas.microsoft.com/office/drawing/2014/main" val="2229642388"/>
                    </a:ext>
                  </a:extLst>
                </a:gridCol>
                <a:gridCol w="1195753">
                  <a:extLst>
                    <a:ext uri="{9D8B030D-6E8A-4147-A177-3AD203B41FA5}">
                      <a16:colId xmlns:a16="http://schemas.microsoft.com/office/drawing/2014/main" val="300825314"/>
                    </a:ext>
                  </a:extLst>
                </a:gridCol>
                <a:gridCol w="1359878">
                  <a:extLst>
                    <a:ext uri="{9D8B030D-6E8A-4147-A177-3AD203B41FA5}">
                      <a16:colId xmlns:a16="http://schemas.microsoft.com/office/drawing/2014/main" val="3400089051"/>
                    </a:ext>
                  </a:extLst>
                </a:gridCol>
              </a:tblGrid>
              <a:tr h="575339">
                <a:tc>
                  <a:txBody>
                    <a:bodyPr/>
                    <a:lstStyle/>
                    <a:p>
                      <a:pPr algn="ctr"/>
                      <a:endParaRPr lang="en-US" sz="1400" b="1">
                        <a:solidFill>
                          <a:srgbClr val="013668"/>
                        </a:solidFill>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013668"/>
                          </a:solidFill>
                        </a:rPr>
                        <a:t>TACTIC NAME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13668"/>
                          </a:solidFill>
                        </a:rPr>
                        <a:t>LEAD </a:t>
                      </a:r>
                      <a:br>
                        <a:rPr lang="en-US" sz="1400" dirty="0">
                          <a:solidFill>
                            <a:srgbClr val="013668"/>
                          </a:solidFill>
                        </a:rPr>
                      </a:br>
                      <a:r>
                        <a:rPr lang="en-US" sz="1400" dirty="0">
                          <a:solidFill>
                            <a:srgbClr val="013668"/>
                          </a:solidFill>
                        </a:rPr>
                        <a:t>CONFIRMED</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13668"/>
                          </a:solidFill>
                        </a:rPr>
                        <a:t>LEAD </a:t>
                      </a:r>
                      <a:br>
                        <a:rPr lang="en-US" sz="1400" dirty="0">
                          <a:solidFill>
                            <a:srgbClr val="013668"/>
                          </a:solidFill>
                        </a:rPr>
                      </a:br>
                      <a:r>
                        <a:rPr lang="en-US" sz="1400" dirty="0">
                          <a:solidFill>
                            <a:srgbClr val="013668"/>
                          </a:solidFill>
                        </a:rPr>
                        <a:t>ONBOARDED</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13668"/>
                          </a:solidFill>
                        </a:rPr>
                        <a:t>CORE TEAM </a:t>
                      </a:r>
                      <a:br>
                        <a:rPr lang="en-US" sz="1400" dirty="0">
                          <a:solidFill>
                            <a:srgbClr val="013668"/>
                          </a:solidFill>
                        </a:rPr>
                      </a:br>
                      <a:r>
                        <a:rPr lang="en-US" sz="1400" dirty="0">
                          <a:solidFill>
                            <a:srgbClr val="013668"/>
                          </a:solidFill>
                        </a:rPr>
                        <a:t>KICK-OFF</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13668"/>
                          </a:solidFill>
                        </a:rPr>
                        <a:t>DRAFT SCOPE COMPLETED</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13668"/>
                          </a:solidFill>
                        </a:rPr>
                        <a:t>DRAFT </a:t>
                      </a:r>
                      <a:br>
                        <a:rPr lang="en-US" sz="1400" dirty="0">
                          <a:solidFill>
                            <a:srgbClr val="013668"/>
                          </a:solidFill>
                        </a:rPr>
                      </a:br>
                      <a:r>
                        <a:rPr lang="en-US" sz="1400" dirty="0">
                          <a:solidFill>
                            <a:srgbClr val="013668"/>
                          </a:solidFill>
                        </a:rPr>
                        <a:t>PROJECT PLAN COMPLETED</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13668"/>
                          </a:solidFill>
                        </a:rPr>
                        <a:t>DRAFTS REVIEWED </a:t>
                      </a:r>
                      <a:br>
                        <a:rPr lang="en-US" sz="1400" dirty="0">
                          <a:solidFill>
                            <a:srgbClr val="013668"/>
                          </a:solidFill>
                        </a:rPr>
                      </a:br>
                      <a:r>
                        <a:rPr lang="en-US" sz="1400" dirty="0">
                          <a:solidFill>
                            <a:srgbClr val="013668"/>
                          </a:solidFill>
                        </a:rPr>
                        <a:t>W COMMITTEE(S)</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807613"/>
                  </a:ext>
                </a:extLst>
              </a:tr>
              <a:tr h="405486">
                <a:tc>
                  <a:txBody>
                    <a:bodyPr/>
                    <a:lstStyle/>
                    <a:p>
                      <a:pPr algn="ctr"/>
                      <a:r>
                        <a:rPr lang="en-US" sz="1600" b="1">
                          <a:solidFill>
                            <a:schemeClr val="tx1"/>
                          </a:solidFill>
                          <a:latin typeface="+mn-lt"/>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mn-lt"/>
                          <a:ea typeface="Calibri" panose="020F0502020204030204" pitchFamily="34" charset="0"/>
                        </a:rPr>
                        <a:t>INCREASE FACULTY + STAFF SALARIES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92571824"/>
                  </a:ext>
                </a:extLst>
              </a:tr>
              <a:tr h="405486">
                <a:tc>
                  <a:txBody>
                    <a:bodyPr/>
                    <a:lstStyle/>
                    <a:p>
                      <a:pPr algn="ctr"/>
                      <a:r>
                        <a:rPr lang="en-US" sz="1600" b="1">
                          <a:solidFill>
                            <a:schemeClr val="tx1"/>
                          </a:solidFill>
                          <a:latin typeface="+mn-lt"/>
                        </a:rPr>
                        <a:t>2</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mn-lt"/>
                          <a:ea typeface="Calibri" panose="020F0502020204030204" pitchFamily="34" charset="0"/>
                        </a:rPr>
                        <a:t>BUILD HR CAPACITY FOR RECRUITMENT / RETENTION</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82049107"/>
                  </a:ext>
                </a:extLst>
              </a:tr>
              <a:tr h="405486">
                <a:tc>
                  <a:txBody>
                    <a:bodyPr/>
                    <a:lstStyle/>
                    <a:p>
                      <a:pPr algn="ctr"/>
                      <a:r>
                        <a:rPr lang="en-US" sz="1600" b="1">
                          <a:solidFill>
                            <a:schemeClr val="tx1"/>
                          </a:solidFill>
                          <a:latin typeface="+mn-lt"/>
                        </a:rPr>
                        <a:t>3</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latin typeface="+mn-lt"/>
                          <a:ea typeface="Calibri" panose="020F0502020204030204" pitchFamily="34" charset="0"/>
                        </a:rPr>
                        <a:t>STRATEGIC ENROLLMENT MANAGEMENT</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895584974"/>
                  </a:ext>
                </a:extLst>
              </a:tr>
              <a:tr h="405486">
                <a:tc>
                  <a:txBody>
                    <a:bodyPr/>
                    <a:lstStyle/>
                    <a:p>
                      <a:pPr algn="ctr"/>
                      <a:r>
                        <a:rPr lang="en-US" sz="1600" b="1">
                          <a:solidFill>
                            <a:schemeClr val="tx1"/>
                          </a:solidFill>
                          <a:latin typeface="+mn-lt"/>
                        </a:rPr>
                        <a:t>4</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mn-lt"/>
                          <a:ea typeface="Calibri" panose="020F0502020204030204" pitchFamily="34" charset="0"/>
                        </a:rPr>
                        <a:t>EXPAND NC CAREER COACH PROGRAM</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85296397"/>
                  </a:ext>
                </a:extLst>
              </a:tr>
              <a:tr h="405486">
                <a:tc>
                  <a:txBody>
                    <a:bodyPr/>
                    <a:lstStyle/>
                    <a:p>
                      <a:pPr algn="ctr"/>
                      <a:r>
                        <a:rPr lang="en-US" sz="1600" b="1">
                          <a:solidFill>
                            <a:schemeClr val="tx1"/>
                          </a:solidFill>
                          <a:latin typeface="+mn-lt"/>
                        </a:rPr>
                        <a:t>5</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latin typeface="+mn-lt"/>
                          <a:ea typeface="Calibri" panose="020F0502020204030204" pitchFamily="34" charset="0"/>
                        </a:rPr>
                        <a:t>FRAMEWORK FOR INCLUSIVE EXCELLENCE</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33882986"/>
                  </a:ext>
                </a:extLst>
              </a:tr>
              <a:tr h="405486">
                <a:tc>
                  <a:txBody>
                    <a:bodyPr/>
                    <a:lstStyle/>
                    <a:p>
                      <a:pPr algn="ctr"/>
                      <a:r>
                        <a:rPr lang="en-US" sz="1600" b="1">
                          <a:solidFill>
                            <a:schemeClr val="tx1"/>
                          </a:solidFill>
                          <a:latin typeface="+mn-lt"/>
                        </a:rPr>
                        <a:t>6</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latin typeface="+mn-lt"/>
                          <a:ea typeface="Calibri" panose="020F0502020204030204" pitchFamily="34" charset="0"/>
                        </a:rPr>
                        <a:t>SUPPORT EXCELLENCE IN TEACHING AND LEARNING</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098914"/>
                  </a:ext>
                </a:extLst>
              </a:tr>
              <a:tr h="405486">
                <a:tc>
                  <a:txBody>
                    <a:bodyPr/>
                    <a:lstStyle/>
                    <a:p>
                      <a:pPr algn="ctr"/>
                      <a:r>
                        <a:rPr lang="en-US" sz="1600" b="1">
                          <a:solidFill>
                            <a:schemeClr val="tx1"/>
                          </a:solidFill>
                          <a:latin typeface="+mn-lt"/>
                        </a:rPr>
                        <a:t>7</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latin typeface="+mn-lt"/>
                          <a:ea typeface="Calibri" panose="020F0502020204030204" pitchFamily="34" charset="0"/>
                        </a:rPr>
                        <a:t>MEETING HOLISTIC STUDENT NEEDS</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53111004"/>
                  </a:ext>
                </a:extLst>
              </a:tr>
              <a:tr h="405486">
                <a:tc>
                  <a:txBody>
                    <a:bodyPr/>
                    <a:lstStyle/>
                    <a:p>
                      <a:pPr algn="ctr"/>
                      <a:r>
                        <a:rPr lang="en-US" sz="1600" b="1">
                          <a:solidFill>
                            <a:schemeClr val="tx1"/>
                          </a:solidFill>
                          <a:latin typeface="+mn-lt"/>
                        </a:rPr>
                        <a:t>8</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latin typeface="+mn-lt"/>
                          <a:ea typeface="Calibri" panose="020F0502020204030204" pitchFamily="34" charset="0"/>
                        </a:rPr>
                        <a:t>APPRENTICESHIP EXPANSION</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94157500"/>
                  </a:ext>
                </a:extLst>
              </a:tr>
              <a:tr h="405486">
                <a:tc>
                  <a:txBody>
                    <a:bodyPr/>
                    <a:lstStyle/>
                    <a:p>
                      <a:pPr algn="ctr"/>
                      <a:r>
                        <a:rPr lang="en-US" sz="1600" b="1">
                          <a:solidFill>
                            <a:schemeClr val="tx1"/>
                          </a:solidFill>
                          <a:latin typeface="+mn-lt"/>
                        </a:rPr>
                        <a:t>9</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latin typeface="+mn-lt"/>
                          <a:ea typeface="Calibri" panose="020F0502020204030204" pitchFamily="34" charset="0"/>
                        </a:rPr>
                        <a:t>UPDATE FUNDING FORMULA</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4151432"/>
                  </a:ext>
                </a:extLst>
              </a:tr>
              <a:tr h="405486">
                <a:tc>
                  <a:txBody>
                    <a:bodyPr/>
                    <a:lstStyle/>
                    <a:p>
                      <a:pPr algn="ctr"/>
                      <a:r>
                        <a:rPr lang="en-US" sz="1600" b="1">
                          <a:solidFill>
                            <a:schemeClr val="tx1"/>
                          </a:solidFill>
                          <a:latin typeface="+mn-lt"/>
                        </a:rPr>
                        <a:t>10</a:t>
                      </a:r>
                    </a:p>
                  </a:txBody>
                  <a:tcPr anchor="ctr">
                    <a:lnT w="12700" cap="flat" cmpd="sng" algn="ctr">
                      <a:solidFill>
                        <a:schemeClr val="tx1"/>
                      </a:solidFill>
                      <a:prstDash val="sysDot"/>
                      <a:round/>
                      <a:headEnd type="none" w="med" len="med"/>
                      <a:tailEnd type="none" w="med" len="med"/>
                    </a:lnT>
                    <a:noFill/>
                  </a:tcPr>
                </a:tc>
                <a:tc>
                  <a:txBody>
                    <a:bodyPr/>
                    <a:lstStyle/>
                    <a:p>
                      <a:pPr marL="0" marR="0">
                        <a:spcBef>
                          <a:spcPts val="0"/>
                        </a:spcBef>
                        <a:spcAft>
                          <a:spcPts val="0"/>
                        </a:spcAft>
                      </a:pPr>
                      <a:r>
                        <a:rPr lang="en-US" sz="1600" b="1" dirty="0">
                          <a:solidFill>
                            <a:schemeClr val="tx1"/>
                          </a:solidFill>
                          <a:effectLst/>
                          <a:latin typeface="+mn-lt"/>
                          <a:ea typeface="Calibri" panose="020F0502020204030204" pitchFamily="34" charset="0"/>
                        </a:rPr>
                        <a:t>STATEWIDE MARKETING STRATEGY</a:t>
                      </a:r>
                    </a:p>
                  </a:txBody>
                  <a:tcPr marL="68580" marR="68580" marT="0" marB="0" anchor="ctr">
                    <a:lnT w="12700" cap="flat" cmpd="sng" algn="ctr">
                      <a:solidFill>
                        <a:schemeClr val="tx1"/>
                      </a:solidFill>
                      <a:prstDash val="sysDot"/>
                      <a:round/>
                      <a:headEnd type="none" w="med" len="med"/>
                      <a:tailEnd type="none" w="med" len="med"/>
                    </a:lnT>
                    <a:noFill/>
                  </a:tcPr>
                </a:tc>
                <a:tc>
                  <a:txBody>
                    <a:bodyPr/>
                    <a:lstStyle/>
                    <a:p>
                      <a:pPr algn="ctr"/>
                      <a:endParaRPr lang="en-US" sz="1200" dirty="0"/>
                    </a:p>
                  </a:txBody>
                  <a:tcPr anchor="ctr">
                    <a:lnT w="12700" cap="flat" cmpd="sng" algn="ctr">
                      <a:solidFill>
                        <a:schemeClr val="tx1"/>
                      </a:solidFill>
                      <a:prstDash val="sysDot"/>
                      <a:round/>
                      <a:headEnd type="none" w="med" len="med"/>
                      <a:tailEnd type="none" w="med" len="med"/>
                    </a:lnT>
                    <a:noFill/>
                  </a:tcPr>
                </a:tc>
                <a:tc>
                  <a:txBody>
                    <a:bodyPr/>
                    <a:lstStyle/>
                    <a:p>
                      <a:pPr algn="ctr"/>
                      <a:endParaRPr lang="en-US" sz="1200" dirty="0"/>
                    </a:p>
                  </a:txBody>
                  <a:tcPr anchor="ctr">
                    <a:lnT w="12700" cap="flat" cmpd="sng" algn="ctr">
                      <a:solidFill>
                        <a:schemeClr val="tx1"/>
                      </a:solidFill>
                      <a:prstDash val="sysDot"/>
                      <a:round/>
                      <a:headEnd type="none" w="med" len="med"/>
                      <a:tailEnd type="none" w="med" len="med"/>
                    </a:lnT>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noFill/>
                  </a:tcPr>
                </a:tc>
                <a:tc>
                  <a:txBody>
                    <a:bodyPr/>
                    <a:lstStyle/>
                    <a:p>
                      <a:pPr algn="ctr"/>
                      <a:endParaRPr lang="en-US" sz="1200"/>
                    </a:p>
                  </a:txBody>
                  <a:tcPr anchor="ctr">
                    <a:lnT w="12700" cap="flat" cmpd="sng" algn="ctr">
                      <a:solidFill>
                        <a:schemeClr val="tx1"/>
                      </a:solidFill>
                      <a:prstDash val="sysDot"/>
                      <a:round/>
                      <a:headEnd type="none" w="med" len="med"/>
                      <a:tailEnd type="none" w="med" len="med"/>
                    </a:lnT>
                    <a:noFill/>
                  </a:tcPr>
                </a:tc>
                <a:tc>
                  <a:txBody>
                    <a:bodyPr/>
                    <a:lstStyle/>
                    <a:p>
                      <a:pPr algn="ctr"/>
                      <a:endParaRPr lang="en-US" sz="1200" dirty="0"/>
                    </a:p>
                  </a:txBody>
                  <a:tcPr anchor="ctr">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489964453"/>
                  </a:ext>
                </a:extLst>
              </a:tr>
            </a:tbl>
          </a:graphicData>
        </a:graphic>
      </p:graphicFrame>
      <p:grpSp>
        <p:nvGrpSpPr>
          <p:cNvPr id="12" name="Group 11">
            <a:extLst>
              <a:ext uri="{FF2B5EF4-FFF2-40B4-BE49-F238E27FC236}">
                <a16:creationId xmlns:a16="http://schemas.microsoft.com/office/drawing/2014/main" id="{5D2F33D6-F81F-A1E7-B3D7-2293AE7EDF96}"/>
              </a:ext>
            </a:extLst>
          </p:cNvPr>
          <p:cNvGrpSpPr/>
          <p:nvPr/>
        </p:nvGrpSpPr>
        <p:grpSpPr>
          <a:xfrm>
            <a:off x="4907082" y="2187465"/>
            <a:ext cx="276475" cy="274732"/>
            <a:chOff x="4102842" y="2050023"/>
            <a:chExt cx="276475" cy="274732"/>
          </a:xfrm>
          <a:solidFill>
            <a:schemeClr val="bg1">
              <a:lumMod val="85000"/>
            </a:schemeClr>
          </a:solidFill>
        </p:grpSpPr>
        <p:sp>
          <p:nvSpPr>
            <p:cNvPr id="11" name="Oval 10">
              <a:extLst>
                <a:ext uri="{FF2B5EF4-FFF2-40B4-BE49-F238E27FC236}">
                  <a16:creationId xmlns:a16="http://schemas.microsoft.com/office/drawing/2014/main" id="{576219EC-C171-60AD-5EF2-F54463997E5C}"/>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heckmark outline">
              <a:extLst>
                <a:ext uri="{FF2B5EF4-FFF2-40B4-BE49-F238E27FC236}">
                  <a16:creationId xmlns:a16="http://schemas.microsoft.com/office/drawing/2014/main" id="{307053D1-C283-F72D-D07C-1885918C34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51" name="Group 50">
            <a:extLst>
              <a:ext uri="{FF2B5EF4-FFF2-40B4-BE49-F238E27FC236}">
                <a16:creationId xmlns:a16="http://schemas.microsoft.com/office/drawing/2014/main" id="{1E43D1B8-6A79-DD2D-2B98-C54C72AE1324}"/>
              </a:ext>
            </a:extLst>
          </p:cNvPr>
          <p:cNvGrpSpPr/>
          <p:nvPr/>
        </p:nvGrpSpPr>
        <p:grpSpPr>
          <a:xfrm>
            <a:off x="6093342" y="2185352"/>
            <a:ext cx="276475" cy="274732"/>
            <a:chOff x="4102842" y="2050023"/>
            <a:chExt cx="276475" cy="274732"/>
          </a:xfrm>
          <a:solidFill>
            <a:schemeClr val="tx2">
              <a:lumMod val="40000"/>
              <a:lumOff val="60000"/>
            </a:schemeClr>
          </a:solidFill>
        </p:grpSpPr>
        <p:sp>
          <p:nvSpPr>
            <p:cNvPr id="53" name="Oval 52">
              <a:extLst>
                <a:ext uri="{FF2B5EF4-FFF2-40B4-BE49-F238E27FC236}">
                  <a16:creationId xmlns:a16="http://schemas.microsoft.com/office/drawing/2014/main" id="{87AA848C-735A-5A21-AA21-40B2534C3F94}"/>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Checkmark outline">
              <a:extLst>
                <a:ext uri="{FF2B5EF4-FFF2-40B4-BE49-F238E27FC236}">
                  <a16:creationId xmlns:a16="http://schemas.microsoft.com/office/drawing/2014/main" id="{EA78258E-BEB4-A01F-71EA-D6A7E983FD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3" name="Group 2">
            <a:extLst>
              <a:ext uri="{FF2B5EF4-FFF2-40B4-BE49-F238E27FC236}">
                <a16:creationId xmlns:a16="http://schemas.microsoft.com/office/drawing/2014/main" id="{B1DF5370-EFE7-9383-C4F0-74D741791E09}"/>
              </a:ext>
            </a:extLst>
          </p:cNvPr>
          <p:cNvGrpSpPr/>
          <p:nvPr/>
        </p:nvGrpSpPr>
        <p:grpSpPr>
          <a:xfrm>
            <a:off x="7363692" y="2185352"/>
            <a:ext cx="276475" cy="274732"/>
            <a:chOff x="4102842" y="2050023"/>
            <a:chExt cx="276475" cy="274732"/>
          </a:xfrm>
          <a:solidFill>
            <a:schemeClr val="accent1">
              <a:lumMod val="60000"/>
              <a:lumOff val="40000"/>
            </a:schemeClr>
          </a:solidFill>
        </p:grpSpPr>
        <p:sp>
          <p:nvSpPr>
            <p:cNvPr id="4" name="Oval 3">
              <a:extLst>
                <a:ext uri="{FF2B5EF4-FFF2-40B4-BE49-F238E27FC236}">
                  <a16:creationId xmlns:a16="http://schemas.microsoft.com/office/drawing/2014/main" id="{9E848222-5D57-D3E9-7FFF-B72E056CD8C2}"/>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outline">
              <a:extLst>
                <a:ext uri="{FF2B5EF4-FFF2-40B4-BE49-F238E27FC236}">
                  <a16:creationId xmlns:a16="http://schemas.microsoft.com/office/drawing/2014/main" id="{CFE405C6-EF9C-2344-109A-9ACB2EB56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6" name="Group 5">
            <a:extLst>
              <a:ext uri="{FF2B5EF4-FFF2-40B4-BE49-F238E27FC236}">
                <a16:creationId xmlns:a16="http://schemas.microsoft.com/office/drawing/2014/main" id="{610FD0F4-B524-FD35-0D7A-159B4017BB3C}"/>
              </a:ext>
            </a:extLst>
          </p:cNvPr>
          <p:cNvGrpSpPr/>
          <p:nvPr/>
        </p:nvGrpSpPr>
        <p:grpSpPr>
          <a:xfrm>
            <a:off x="9676356" y="2185352"/>
            <a:ext cx="276475" cy="274732"/>
            <a:chOff x="4102842" y="2050023"/>
            <a:chExt cx="276475" cy="274732"/>
          </a:xfrm>
          <a:solidFill>
            <a:schemeClr val="accent1">
              <a:lumMod val="75000"/>
            </a:schemeClr>
          </a:solidFill>
        </p:grpSpPr>
        <p:sp>
          <p:nvSpPr>
            <p:cNvPr id="7" name="Oval 6">
              <a:extLst>
                <a:ext uri="{FF2B5EF4-FFF2-40B4-BE49-F238E27FC236}">
                  <a16:creationId xmlns:a16="http://schemas.microsoft.com/office/drawing/2014/main" id="{A5872CFD-BE73-314F-BA67-66ABDCBAC96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outline">
              <a:extLst>
                <a:ext uri="{FF2B5EF4-FFF2-40B4-BE49-F238E27FC236}">
                  <a16:creationId xmlns:a16="http://schemas.microsoft.com/office/drawing/2014/main" id="{00AAFDAF-DDEA-F6A9-CD78-3D00889C8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9" name="Group 8">
            <a:extLst>
              <a:ext uri="{FF2B5EF4-FFF2-40B4-BE49-F238E27FC236}">
                <a16:creationId xmlns:a16="http://schemas.microsoft.com/office/drawing/2014/main" id="{371B9FE4-3AA7-EFB5-74C2-E7EAE947FAA0}"/>
              </a:ext>
            </a:extLst>
          </p:cNvPr>
          <p:cNvGrpSpPr/>
          <p:nvPr/>
        </p:nvGrpSpPr>
        <p:grpSpPr>
          <a:xfrm>
            <a:off x="8513608" y="2185352"/>
            <a:ext cx="276475" cy="274732"/>
            <a:chOff x="4102842" y="2050023"/>
            <a:chExt cx="276475" cy="274732"/>
          </a:xfrm>
          <a:solidFill>
            <a:schemeClr val="accent1"/>
          </a:solidFill>
        </p:grpSpPr>
        <p:sp>
          <p:nvSpPr>
            <p:cNvPr id="84" name="Oval 83">
              <a:extLst>
                <a:ext uri="{FF2B5EF4-FFF2-40B4-BE49-F238E27FC236}">
                  <a16:creationId xmlns:a16="http://schemas.microsoft.com/office/drawing/2014/main" id="{18E06ABA-05E7-01ED-7E9C-4647CED2999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84" descr="Checkmark outline">
              <a:extLst>
                <a:ext uri="{FF2B5EF4-FFF2-40B4-BE49-F238E27FC236}">
                  <a16:creationId xmlns:a16="http://schemas.microsoft.com/office/drawing/2014/main" id="{DAC986ED-43FB-61BE-2E51-53B77746EB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86" name="Group 85">
            <a:extLst>
              <a:ext uri="{FF2B5EF4-FFF2-40B4-BE49-F238E27FC236}">
                <a16:creationId xmlns:a16="http://schemas.microsoft.com/office/drawing/2014/main" id="{84DD4A9F-3291-0ABB-B87E-104C0B5AAF47}"/>
              </a:ext>
            </a:extLst>
          </p:cNvPr>
          <p:cNvGrpSpPr/>
          <p:nvPr/>
        </p:nvGrpSpPr>
        <p:grpSpPr>
          <a:xfrm>
            <a:off x="10988825" y="6258111"/>
            <a:ext cx="276475" cy="274732"/>
            <a:chOff x="4102842" y="2050023"/>
            <a:chExt cx="276475" cy="274732"/>
          </a:xfrm>
          <a:solidFill>
            <a:srgbClr val="92D050"/>
          </a:solidFill>
        </p:grpSpPr>
        <p:sp>
          <p:nvSpPr>
            <p:cNvPr id="87" name="Oval 86">
              <a:extLst>
                <a:ext uri="{FF2B5EF4-FFF2-40B4-BE49-F238E27FC236}">
                  <a16:creationId xmlns:a16="http://schemas.microsoft.com/office/drawing/2014/main" id="{550D6231-8DBA-39BF-CB21-4AB3DA6405D6}"/>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Checkmark outline">
              <a:extLst>
                <a:ext uri="{FF2B5EF4-FFF2-40B4-BE49-F238E27FC236}">
                  <a16:creationId xmlns:a16="http://schemas.microsoft.com/office/drawing/2014/main" id="{A4A0C691-893D-768F-DB2C-7CECEF432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51532" y="2097842"/>
              <a:ext cx="179094" cy="179094"/>
            </a:xfrm>
            <a:prstGeom prst="rect">
              <a:avLst/>
            </a:prstGeom>
          </p:spPr>
        </p:pic>
      </p:grpSp>
      <p:grpSp>
        <p:nvGrpSpPr>
          <p:cNvPr id="13" name="Group 12">
            <a:extLst>
              <a:ext uri="{FF2B5EF4-FFF2-40B4-BE49-F238E27FC236}">
                <a16:creationId xmlns:a16="http://schemas.microsoft.com/office/drawing/2014/main" id="{467FF857-B6E7-90F1-323B-D12FC1EC384B}"/>
              </a:ext>
            </a:extLst>
          </p:cNvPr>
          <p:cNvGrpSpPr/>
          <p:nvPr/>
        </p:nvGrpSpPr>
        <p:grpSpPr>
          <a:xfrm>
            <a:off x="4907082" y="2618179"/>
            <a:ext cx="276475" cy="274732"/>
            <a:chOff x="4102842" y="2050023"/>
            <a:chExt cx="276475" cy="274732"/>
          </a:xfrm>
          <a:solidFill>
            <a:schemeClr val="bg1">
              <a:lumMod val="85000"/>
            </a:schemeClr>
          </a:solidFill>
        </p:grpSpPr>
        <p:sp>
          <p:nvSpPr>
            <p:cNvPr id="16" name="Oval 15">
              <a:extLst>
                <a:ext uri="{FF2B5EF4-FFF2-40B4-BE49-F238E27FC236}">
                  <a16:creationId xmlns:a16="http://schemas.microsoft.com/office/drawing/2014/main" id="{FC529F3E-AD41-92BC-ED6E-719F4327AEF6}"/>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heckmark outline">
              <a:extLst>
                <a:ext uri="{FF2B5EF4-FFF2-40B4-BE49-F238E27FC236}">
                  <a16:creationId xmlns:a16="http://schemas.microsoft.com/office/drawing/2014/main" id="{E66EF9A8-5439-30F3-2905-B51E1BEAA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18" name="Group 17">
            <a:extLst>
              <a:ext uri="{FF2B5EF4-FFF2-40B4-BE49-F238E27FC236}">
                <a16:creationId xmlns:a16="http://schemas.microsoft.com/office/drawing/2014/main" id="{CC8D3F9F-2E6A-8B29-8B39-21FFA6F5A95D}"/>
              </a:ext>
            </a:extLst>
          </p:cNvPr>
          <p:cNvGrpSpPr/>
          <p:nvPr/>
        </p:nvGrpSpPr>
        <p:grpSpPr>
          <a:xfrm>
            <a:off x="4907082" y="3110203"/>
            <a:ext cx="276475" cy="274732"/>
            <a:chOff x="4102842" y="2050023"/>
            <a:chExt cx="276475" cy="274732"/>
          </a:xfrm>
          <a:solidFill>
            <a:schemeClr val="bg1">
              <a:lumMod val="85000"/>
            </a:schemeClr>
          </a:solidFill>
        </p:grpSpPr>
        <p:sp>
          <p:nvSpPr>
            <p:cNvPr id="19" name="Oval 18">
              <a:extLst>
                <a:ext uri="{FF2B5EF4-FFF2-40B4-BE49-F238E27FC236}">
                  <a16:creationId xmlns:a16="http://schemas.microsoft.com/office/drawing/2014/main" id="{36EE47FD-0CE2-AFCF-84D8-75139F400A7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mark outline">
              <a:extLst>
                <a:ext uri="{FF2B5EF4-FFF2-40B4-BE49-F238E27FC236}">
                  <a16:creationId xmlns:a16="http://schemas.microsoft.com/office/drawing/2014/main" id="{2D98478B-1F43-2B4F-6886-3945DD98B8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21" name="Group 20">
            <a:extLst>
              <a:ext uri="{FF2B5EF4-FFF2-40B4-BE49-F238E27FC236}">
                <a16:creationId xmlns:a16="http://schemas.microsoft.com/office/drawing/2014/main" id="{0B9356D0-4865-D18B-FF63-C91451B2C312}"/>
              </a:ext>
            </a:extLst>
          </p:cNvPr>
          <p:cNvGrpSpPr/>
          <p:nvPr/>
        </p:nvGrpSpPr>
        <p:grpSpPr>
          <a:xfrm>
            <a:off x="4907082" y="3593469"/>
            <a:ext cx="276475" cy="274732"/>
            <a:chOff x="4102842" y="2050023"/>
            <a:chExt cx="276475" cy="274732"/>
          </a:xfrm>
          <a:solidFill>
            <a:schemeClr val="bg1">
              <a:lumMod val="85000"/>
            </a:schemeClr>
          </a:solidFill>
        </p:grpSpPr>
        <p:sp>
          <p:nvSpPr>
            <p:cNvPr id="22" name="Oval 21">
              <a:extLst>
                <a:ext uri="{FF2B5EF4-FFF2-40B4-BE49-F238E27FC236}">
                  <a16:creationId xmlns:a16="http://schemas.microsoft.com/office/drawing/2014/main" id="{C8168C7B-6B98-91AD-3A3B-6D58D34E7403}"/>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outline">
              <a:extLst>
                <a:ext uri="{FF2B5EF4-FFF2-40B4-BE49-F238E27FC236}">
                  <a16:creationId xmlns:a16="http://schemas.microsoft.com/office/drawing/2014/main" id="{CE464659-7079-D367-94F9-88D08AC29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24" name="Group 23">
            <a:extLst>
              <a:ext uri="{FF2B5EF4-FFF2-40B4-BE49-F238E27FC236}">
                <a16:creationId xmlns:a16="http://schemas.microsoft.com/office/drawing/2014/main" id="{C734976F-CFC7-857F-4D5A-B08984DD044F}"/>
              </a:ext>
            </a:extLst>
          </p:cNvPr>
          <p:cNvGrpSpPr/>
          <p:nvPr/>
        </p:nvGrpSpPr>
        <p:grpSpPr>
          <a:xfrm>
            <a:off x="4907083" y="4085493"/>
            <a:ext cx="276475" cy="274732"/>
            <a:chOff x="4102842" y="2050023"/>
            <a:chExt cx="276475" cy="274732"/>
          </a:xfrm>
          <a:solidFill>
            <a:schemeClr val="bg1">
              <a:lumMod val="85000"/>
            </a:schemeClr>
          </a:solidFill>
        </p:grpSpPr>
        <p:sp>
          <p:nvSpPr>
            <p:cNvPr id="25" name="Oval 24">
              <a:extLst>
                <a:ext uri="{FF2B5EF4-FFF2-40B4-BE49-F238E27FC236}">
                  <a16:creationId xmlns:a16="http://schemas.microsoft.com/office/drawing/2014/main" id="{047FB462-3D0B-E14F-8275-D15120DD378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heckmark outline">
              <a:extLst>
                <a:ext uri="{FF2B5EF4-FFF2-40B4-BE49-F238E27FC236}">
                  <a16:creationId xmlns:a16="http://schemas.microsoft.com/office/drawing/2014/main" id="{25B7FB2A-120F-35DC-D197-38CD4B0DE9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27" name="Group 26">
            <a:extLst>
              <a:ext uri="{FF2B5EF4-FFF2-40B4-BE49-F238E27FC236}">
                <a16:creationId xmlns:a16="http://schemas.microsoft.com/office/drawing/2014/main" id="{B2FAF427-9B7B-5BA6-8E58-299B81511CD4}"/>
              </a:ext>
            </a:extLst>
          </p:cNvPr>
          <p:cNvGrpSpPr/>
          <p:nvPr/>
        </p:nvGrpSpPr>
        <p:grpSpPr>
          <a:xfrm>
            <a:off x="4907082" y="4568759"/>
            <a:ext cx="276475" cy="274732"/>
            <a:chOff x="4102842" y="2050023"/>
            <a:chExt cx="276475" cy="274732"/>
          </a:xfrm>
          <a:solidFill>
            <a:schemeClr val="bg1">
              <a:lumMod val="85000"/>
            </a:schemeClr>
          </a:solidFill>
        </p:grpSpPr>
        <p:sp>
          <p:nvSpPr>
            <p:cNvPr id="28" name="Oval 27">
              <a:extLst>
                <a:ext uri="{FF2B5EF4-FFF2-40B4-BE49-F238E27FC236}">
                  <a16:creationId xmlns:a16="http://schemas.microsoft.com/office/drawing/2014/main" id="{26A0CD7E-4001-F4A4-B665-60AE83643B6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heckmark outline">
              <a:extLst>
                <a:ext uri="{FF2B5EF4-FFF2-40B4-BE49-F238E27FC236}">
                  <a16:creationId xmlns:a16="http://schemas.microsoft.com/office/drawing/2014/main" id="{AEBCC991-AF2A-BC7E-C71C-26D7267548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30" name="Group 29">
            <a:extLst>
              <a:ext uri="{FF2B5EF4-FFF2-40B4-BE49-F238E27FC236}">
                <a16:creationId xmlns:a16="http://schemas.microsoft.com/office/drawing/2014/main" id="{A6011C1E-1313-E09C-88DB-26732A8EDF81}"/>
              </a:ext>
            </a:extLst>
          </p:cNvPr>
          <p:cNvGrpSpPr/>
          <p:nvPr/>
        </p:nvGrpSpPr>
        <p:grpSpPr>
          <a:xfrm>
            <a:off x="4907082" y="5066607"/>
            <a:ext cx="276475" cy="274732"/>
            <a:chOff x="4102842" y="2050023"/>
            <a:chExt cx="276475" cy="274732"/>
          </a:xfrm>
          <a:solidFill>
            <a:schemeClr val="bg1">
              <a:lumMod val="85000"/>
            </a:schemeClr>
          </a:solidFill>
        </p:grpSpPr>
        <p:sp>
          <p:nvSpPr>
            <p:cNvPr id="31" name="Oval 30">
              <a:extLst>
                <a:ext uri="{FF2B5EF4-FFF2-40B4-BE49-F238E27FC236}">
                  <a16:creationId xmlns:a16="http://schemas.microsoft.com/office/drawing/2014/main" id="{663CE443-EC37-C2A5-5D9F-150F2BE4FA44}"/>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Checkmark outline">
              <a:extLst>
                <a:ext uri="{FF2B5EF4-FFF2-40B4-BE49-F238E27FC236}">
                  <a16:creationId xmlns:a16="http://schemas.microsoft.com/office/drawing/2014/main" id="{70667722-6677-0A57-B6EB-4FF956BB7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33" name="Group 32">
            <a:extLst>
              <a:ext uri="{FF2B5EF4-FFF2-40B4-BE49-F238E27FC236}">
                <a16:creationId xmlns:a16="http://schemas.microsoft.com/office/drawing/2014/main" id="{313CF0D0-F411-82D4-1EEF-AA525AEA4AFB}"/>
              </a:ext>
            </a:extLst>
          </p:cNvPr>
          <p:cNvGrpSpPr/>
          <p:nvPr/>
        </p:nvGrpSpPr>
        <p:grpSpPr>
          <a:xfrm>
            <a:off x="4907082" y="5456462"/>
            <a:ext cx="276475" cy="274732"/>
            <a:chOff x="4102842" y="2050023"/>
            <a:chExt cx="276475" cy="274732"/>
          </a:xfrm>
          <a:solidFill>
            <a:schemeClr val="bg1">
              <a:lumMod val="85000"/>
            </a:schemeClr>
          </a:solidFill>
        </p:grpSpPr>
        <p:sp>
          <p:nvSpPr>
            <p:cNvPr id="34" name="Oval 33">
              <a:extLst>
                <a:ext uri="{FF2B5EF4-FFF2-40B4-BE49-F238E27FC236}">
                  <a16:creationId xmlns:a16="http://schemas.microsoft.com/office/drawing/2014/main" id="{5C2457BB-9344-1EC4-7354-CB94A5B21375}"/>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heckmark outline">
              <a:extLst>
                <a:ext uri="{FF2B5EF4-FFF2-40B4-BE49-F238E27FC236}">
                  <a16:creationId xmlns:a16="http://schemas.microsoft.com/office/drawing/2014/main" id="{3B8C85EF-4302-5E58-ACF0-E2D3A6658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36" name="Group 35">
            <a:extLst>
              <a:ext uri="{FF2B5EF4-FFF2-40B4-BE49-F238E27FC236}">
                <a16:creationId xmlns:a16="http://schemas.microsoft.com/office/drawing/2014/main" id="{6EB7D804-D083-9F47-107D-C48AA3642F0E}"/>
              </a:ext>
            </a:extLst>
          </p:cNvPr>
          <p:cNvGrpSpPr/>
          <p:nvPr/>
        </p:nvGrpSpPr>
        <p:grpSpPr>
          <a:xfrm>
            <a:off x="4898323" y="5860901"/>
            <a:ext cx="276475" cy="274732"/>
            <a:chOff x="4102842" y="2050023"/>
            <a:chExt cx="276475" cy="274732"/>
          </a:xfrm>
          <a:solidFill>
            <a:schemeClr val="bg1">
              <a:lumMod val="85000"/>
            </a:schemeClr>
          </a:solidFill>
        </p:grpSpPr>
        <p:sp>
          <p:nvSpPr>
            <p:cNvPr id="37" name="Oval 36">
              <a:extLst>
                <a:ext uri="{FF2B5EF4-FFF2-40B4-BE49-F238E27FC236}">
                  <a16:creationId xmlns:a16="http://schemas.microsoft.com/office/drawing/2014/main" id="{98052DDB-4152-8CBE-23FF-756E81838779}"/>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Checkmark outline">
              <a:extLst>
                <a:ext uri="{FF2B5EF4-FFF2-40B4-BE49-F238E27FC236}">
                  <a16:creationId xmlns:a16="http://schemas.microsoft.com/office/drawing/2014/main" id="{B7E0EE9F-D5E6-18E2-D2CC-FB3CDB242F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39" name="Group 38">
            <a:extLst>
              <a:ext uri="{FF2B5EF4-FFF2-40B4-BE49-F238E27FC236}">
                <a16:creationId xmlns:a16="http://schemas.microsoft.com/office/drawing/2014/main" id="{2DCD88D5-C809-CAE1-7E46-653F4D6EAA3D}"/>
              </a:ext>
            </a:extLst>
          </p:cNvPr>
          <p:cNvGrpSpPr/>
          <p:nvPr/>
        </p:nvGrpSpPr>
        <p:grpSpPr>
          <a:xfrm>
            <a:off x="4889565" y="6262404"/>
            <a:ext cx="276475" cy="274732"/>
            <a:chOff x="4102842" y="2050023"/>
            <a:chExt cx="276475" cy="274732"/>
          </a:xfrm>
          <a:solidFill>
            <a:schemeClr val="bg1">
              <a:lumMod val="85000"/>
            </a:schemeClr>
          </a:solidFill>
        </p:grpSpPr>
        <p:sp>
          <p:nvSpPr>
            <p:cNvPr id="40" name="Oval 39">
              <a:extLst>
                <a:ext uri="{FF2B5EF4-FFF2-40B4-BE49-F238E27FC236}">
                  <a16:creationId xmlns:a16="http://schemas.microsoft.com/office/drawing/2014/main" id="{8A4751C4-AD3D-F512-E734-B3C5AAFB65F5}"/>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Checkmark outline">
              <a:extLst>
                <a:ext uri="{FF2B5EF4-FFF2-40B4-BE49-F238E27FC236}">
                  <a16:creationId xmlns:a16="http://schemas.microsoft.com/office/drawing/2014/main" id="{FDAA2C55-01B6-C43B-6912-A6B5B99773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1532" y="2097842"/>
              <a:ext cx="179094" cy="179094"/>
            </a:xfrm>
            <a:prstGeom prst="rect">
              <a:avLst/>
            </a:prstGeom>
          </p:spPr>
        </p:pic>
      </p:grpSp>
      <p:grpSp>
        <p:nvGrpSpPr>
          <p:cNvPr id="48" name="Group 47">
            <a:extLst>
              <a:ext uri="{FF2B5EF4-FFF2-40B4-BE49-F238E27FC236}">
                <a16:creationId xmlns:a16="http://schemas.microsoft.com/office/drawing/2014/main" id="{05946A8D-8E2F-E3B6-8996-BD3D8CA1A8B5}"/>
              </a:ext>
            </a:extLst>
          </p:cNvPr>
          <p:cNvGrpSpPr/>
          <p:nvPr/>
        </p:nvGrpSpPr>
        <p:grpSpPr>
          <a:xfrm>
            <a:off x="6093342" y="2618179"/>
            <a:ext cx="276475" cy="274732"/>
            <a:chOff x="4102842" y="2050023"/>
            <a:chExt cx="276475" cy="274732"/>
          </a:xfrm>
          <a:solidFill>
            <a:schemeClr val="tx2">
              <a:lumMod val="40000"/>
              <a:lumOff val="60000"/>
            </a:schemeClr>
          </a:solidFill>
        </p:grpSpPr>
        <p:sp>
          <p:nvSpPr>
            <p:cNvPr id="49" name="Oval 48">
              <a:extLst>
                <a:ext uri="{FF2B5EF4-FFF2-40B4-BE49-F238E27FC236}">
                  <a16:creationId xmlns:a16="http://schemas.microsoft.com/office/drawing/2014/main" id="{A1B40D5B-73FC-0512-823D-AE7EA163CCD6}"/>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Checkmark outline">
              <a:extLst>
                <a:ext uri="{FF2B5EF4-FFF2-40B4-BE49-F238E27FC236}">
                  <a16:creationId xmlns:a16="http://schemas.microsoft.com/office/drawing/2014/main" id="{54E85CCA-9AD2-2470-F939-BD177D50E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54" name="Group 53">
            <a:extLst>
              <a:ext uri="{FF2B5EF4-FFF2-40B4-BE49-F238E27FC236}">
                <a16:creationId xmlns:a16="http://schemas.microsoft.com/office/drawing/2014/main" id="{40EDE5A0-CBE6-A7EC-DABD-D3D2940E7B1E}"/>
              </a:ext>
            </a:extLst>
          </p:cNvPr>
          <p:cNvGrpSpPr/>
          <p:nvPr/>
        </p:nvGrpSpPr>
        <p:grpSpPr>
          <a:xfrm>
            <a:off x="6093342" y="3112316"/>
            <a:ext cx="276475" cy="274732"/>
            <a:chOff x="4102842" y="2050023"/>
            <a:chExt cx="276475" cy="274732"/>
          </a:xfrm>
          <a:solidFill>
            <a:schemeClr val="tx2">
              <a:lumMod val="40000"/>
              <a:lumOff val="60000"/>
            </a:schemeClr>
          </a:solidFill>
        </p:grpSpPr>
        <p:sp>
          <p:nvSpPr>
            <p:cNvPr id="55" name="Oval 54">
              <a:extLst>
                <a:ext uri="{FF2B5EF4-FFF2-40B4-BE49-F238E27FC236}">
                  <a16:creationId xmlns:a16="http://schemas.microsoft.com/office/drawing/2014/main" id="{935F0325-29FE-3ECC-BE41-6652CA87A66E}"/>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Checkmark outline">
              <a:extLst>
                <a:ext uri="{FF2B5EF4-FFF2-40B4-BE49-F238E27FC236}">
                  <a16:creationId xmlns:a16="http://schemas.microsoft.com/office/drawing/2014/main" id="{F5E03B2D-9989-A1D2-23F1-4FCD84E91F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57" name="Group 56">
            <a:extLst>
              <a:ext uri="{FF2B5EF4-FFF2-40B4-BE49-F238E27FC236}">
                <a16:creationId xmlns:a16="http://schemas.microsoft.com/office/drawing/2014/main" id="{37FD29DB-C93B-0BCD-E760-536906408B5B}"/>
              </a:ext>
            </a:extLst>
          </p:cNvPr>
          <p:cNvGrpSpPr/>
          <p:nvPr/>
        </p:nvGrpSpPr>
        <p:grpSpPr>
          <a:xfrm>
            <a:off x="6093342" y="3597695"/>
            <a:ext cx="276475" cy="274732"/>
            <a:chOff x="4102842" y="2050023"/>
            <a:chExt cx="276475" cy="274732"/>
          </a:xfrm>
          <a:solidFill>
            <a:schemeClr val="tx2">
              <a:lumMod val="40000"/>
              <a:lumOff val="60000"/>
            </a:schemeClr>
          </a:solidFill>
        </p:grpSpPr>
        <p:sp>
          <p:nvSpPr>
            <p:cNvPr id="58" name="Oval 57">
              <a:extLst>
                <a:ext uri="{FF2B5EF4-FFF2-40B4-BE49-F238E27FC236}">
                  <a16:creationId xmlns:a16="http://schemas.microsoft.com/office/drawing/2014/main" id="{DADCCD40-7C74-5DF5-A578-FFE787481AA2}"/>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Checkmark outline">
              <a:extLst>
                <a:ext uri="{FF2B5EF4-FFF2-40B4-BE49-F238E27FC236}">
                  <a16:creationId xmlns:a16="http://schemas.microsoft.com/office/drawing/2014/main" id="{327839EF-18DA-128E-7EBC-EE7E2E1177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60" name="Group 59">
            <a:extLst>
              <a:ext uri="{FF2B5EF4-FFF2-40B4-BE49-F238E27FC236}">
                <a16:creationId xmlns:a16="http://schemas.microsoft.com/office/drawing/2014/main" id="{8BC34E81-7DF4-389C-CADC-97359A609BE0}"/>
              </a:ext>
            </a:extLst>
          </p:cNvPr>
          <p:cNvGrpSpPr/>
          <p:nvPr/>
        </p:nvGrpSpPr>
        <p:grpSpPr>
          <a:xfrm>
            <a:off x="6093342" y="4091832"/>
            <a:ext cx="276475" cy="274732"/>
            <a:chOff x="4102842" y="2050023"/>
            <a:chExt cx="276475" cy="274732"/>
          </a:xfrm>
          <a:solidFill>
            <a:schemeClr val="tx2">
              <a:lumMod val="40000"/>
              <a:lumOff val="60000"/>
            </a:schemeClr>
          </a:solidFill>
        </p:grpSpPr>
        <p:sp>
          <p:nvSpPr>
            <p:cNvPr id="61" name="Oval 60">
              <a:extLst>
                <a:ext uri="{FF2B5EF4-FFF2-40B4-BE49-F238E27FC236}">
                  <a16:creationId xmlns:a16="http://schemas.microsoft.com/office/drawing/2014/main" id="{15BFFD78-0F24-00EF-0953-FB3887998F91}"/>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Checkmark outline">
              <a:extLst>
                <a:ext uri="{FF2B5EF4-FFF2-40B4-BE49-F238E27FC236}">
                  <a16:creationId xmlns:a16="http://schemas.microsoft.com/office/drawing/2014/main" id="{C9C10147-C337-9765-8810-9E9688FBAD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63" name="Group 62">
            <a:extLst>
              <a:ext uri="{FF2B5EF4-FFF2-40B4-BE49-F238E27FC236}">
                <a16:creationId xmlns:a16="http://schemas.microsoft.com/office/drawing/2014/main" id="{448CE6DC-D613-A4D4-C093-562D038FFC31}"/>
              </a:ext>
            </a:extLst>
          </p:cNvPr>
          <p:cNvGrpSpPr/>
          <p:nvPr/>
        </p:nvGrpSpPr>
        <p:grpSpPr>
          <a:xfrm>
            <a:off x="6093342" y="4577211"/>
            <a:ext cx="276475" cy="274732"/>
            <a:chOff x="4102842" y="2050023"/>
            <a:chExt cx="276475" cy="274732"/>
          </a:xfrm>
          <a:solidFill>
            <a:schemeClr val="tx2">
              <a:lumMod val="40000"/>
              <a:lumOff val="60000"/>
            </a:schemeClr>
          </a:solidFill>
        </p:grpSpPr>
        <p:sp>
          <p:nvSpPr>
            <p:cNvPr id="64" name="Oval 63">
              <a:extLst>
                <a:ext uri="{FF2B5EF4-FFF2-40B4-BE49-F238E27FC236}">
                  <a16:creationId xmlns:a16="http://schemas.microsoft.com/office/drawing/2014/main" id="{A83E025C-F6E0-708F-CC98-5A5A6B3FCDE5}"/>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Checkmark outline">
              <a:extLst>
                <a:ext uri="{FF2B5EF4-FFF2-40B4-BE49-F238E27FC236}">
                  <a16:creationId xmlns:a16="http://schemas.microsoft.com/office/drawing/2014/main" id="{C2D27313-30F6-EAA5-ABB4-23FC6DC96E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66" name="Group 65">
            <a:extLst>
              <a:ext uri="{FF2B5EF4-FFF2-40B4-BE49-F238E27FC236}">
                <a16:creationId xmlns:a16="http://schemas.microsoft.com/office/drawing/2014/main" id="{F0CD97FE-19D2-745C-0EC8-32892261EF34}"/>
              </a:ext>
            </a:extLst>
          </p:cNvPr>
          <p:cNvGrpSpPr/>
          <p:nvPr/>
        </p:nvGrpSpPr>
        <p:grpSpPr>
          <a:xfrm>
            <a:off x="6093342" y="5071348"/>
            <a:ext cx="276475" cy="274732"/>
            <a:chOff x="4102842" y="2050023"/>
            <a:chExt cx="276475" cy="274732"/>
          </a:xfrm>
          <a:solidFill>
            <a:schemeClr val="tx2">
              <a:lumMod val="40000"/>
              <a:lumOff val="60000"/>
            </a:schemeClr>
          </a:solidFill>
        </p:grpSpPr>
        <p:sp>
          <p:nvSpPr>
            <p:cNvPr id="67" name="Oval 66">
              <a:extLst>
                <a:ext uri="{FF2B5EF4-FFF2-40B4-BE49-F238E27FC236}">
                  <a16:creationId xmlns:a16="http://schemas.microsoft.com/office/drawing/2014/main" id="{0D26F5F5-9D08-0874-6A38-55A7C10643D2}"/>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Checkmark outline">
              <a:extLst>
                <a:ext uri="{FF2B5EF4-FFF2-40B4-BE49-F238E27FC236}">
                  <a16:creationId xmlns:a16="http://schemas.microsoft.com/office/drawing/2014/main" id="{A12FC59A-CC9F-06FB-0822-AB0CE38AE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69" name="Group 68">
            <a:extLst>
              <a:ext uri="{FF2B5EF4-FFF2-40B4-BE49-F238E27FC236}">
                <a16:creationId xmlns:a16="http://schemas.microsoft.com/office/drawing/2014/main" id="{2FB487D5-5CD9-7E9C-13D0-9CD9E3A0B51D}"/>
              </a:ext>
            </a:extLst>
          </p:cNvPr>
          <p:cNvGrpSpPr/>
          <p:nvPr/>
        </p:nvGrpSpPr>
        <p:grpSpPr>
          <a:xfrm>
            <a:off x="6093342" y="5469140"/>
            <a:ext cx="276475" cy="274732"/>
            <a:chOff x="4102842" y="2050023"/>
            <a:chExt cx="276475" cy="274732"/>
          </a:xfrm>
          <a:solidFill>
            <a:schemeClr val="tx2">
              <a:lumMod val="40000"/>
              <a:lumOff val="60000"/>
            </a:schemeClr>
          </a:solidFill>
        </p:grpSpPr>
        <p:sp>
          <p:nvSpPr>
            <p:cNvPr id="70" name="Oval 69">
              <a:extLst>
                <a:ext uri="{FF2B5EF4-FFF2-40B4-BE49-F238E27FC236}">
                  <a16:creationId xmlns:a16="http://schemas.microsoft.com/office/drawing/2014/main" id="{534521CC-0B34-22EB-7AAB-690C06BF089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Checkmark outline">
              <a:extLst>
                <a:ext uri="{FF2B5EF4-FFF2-40B4-BE49-F238E27FC236}">
                  <a16:creationId xmlns:a16="http://schemas.microsoft.com/office/drawing/2014/main" id="{73D578E3-BB7B-A2EB-2EE9-4672967A8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72" name="Group 71">
            <a:extLst>
              <a:ext uri="{FF2B5EF4-FFF2-40B4-BE49-F238E27FC236}">
                <a16:creationId xmlns:a16="http://schemas.microsoft.com/office/drawing/2014/main" id="{5F7FCDAD-42C7-1EBD-1382-C3B247BBC2F5}"/>
              </a:ext>
            </a:extLst>
          </p:cNvPr>
          <p:cNvGrpSpPr/>
          <p:nvPr/>
        </p:nvGrpSpPr>
        <p:grpSpPr>
          <a:xfrm>
            <a:off x="6084583" y="5858174"/>
            <a:ext cx="276475" cy="274732"/>
            <a:chOff x="4102842" y="2050023"/>
            <a:chExt cx="276475" cy="274732"/>
          </a:xfrm>
          <a:solidFill>
            <a:schemeClr val="tx2">
              <a:lumMod val="40000"/>
              <a:lumOff val="60000"/>
            </a:schemeClr>
          </a:solidFill>
        </p:grpSpPr>
        <p:sp>
          <p:nvSpPr>
            <p:cNvPr id="73" name="Oval 72">
              <a:extLst>
                <a:ext uri="{FF2B5EF4-FFF2-40B4-BE49-F238E27FC236}">
                  <a16:creationId xmlns:a16="http://schemas.microsoft.com/office/drawing/2014/main" id="{B38E9842-99A9-C72D-C9B4-B70387F0D0B8}"/>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descr="Checkmark outline">
              <a:extLst>
                <a:ext uri="{FF2B5EF4-FFF2-40B4-BE49-F238E27FC236}">
                  <a16:creationId xmlns:a16="http://schemas.microsoft.com/office/drawing/2014/main" id="{A64CB83C-DFAE-100D-88B9-E897CAE965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75" name="Group 74">
            <a:extLst>
              <a:ext uri="{FF2B5EF4-FFF2-40B4-BE49-F238E27FC236}">
                <a16:creationId xmlns:a16="http://schemas.microsoft.com/office/drawing/2014/main" id="{39FCA43C-B48D-7F1D-AE62-080719D4D856}"/>
              </a:ext>
            </a:extLst>
          </p:cNvPr>
          <p:cNvGrpSpPr/>
          <p:nvPr/>
        </p:nvGrpSpPr>
        <p:grpSpPr>
          <a:xfrm>
            <a:off x="6075825" y="6262404"/>
            <a:ext cx="276475" cy="274732"/>
            <a:chOff x="4102842" y="2050023"/>
            <a:chExt cx="276475" cy="274732"/>
          </a:xfrm>
          <a:solidFill>
            <a:schemeClr val="tx2">
              <a:lumMod val="40000"/>
              <a:lumOff val="60000"/>
            </a:schemeClr>
          </a:solidFill>
        </p:grpSpPr>
        <p:sp>
          <p:nvSpPr>
            <p:cNvPr id="76" name="Oval 75">
              <a:extLst>
                <a:ext uri="{FF2B5EF4-FFF2-40B4-BE49-F238E27FC236}">
                  <a16:creationId xmlns:a16="http://schemas.microsoft.com/office/drawing/2014/main" id="{0A3C010E-ED85-4F7F-F069-FF2D8C096045}"/>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Checkmark outline">
              <a:extLst>
                <a:ext uri="{FF2B5EF4-FFF2-40B4-BE49-F238E27FC236}">
                  <a16:creationId xmlns:a16="http://schemas.microsoft.com/office/drawing/2014/main" id="{AF579BD4-4CC3-004D-E527-1CC92315CD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532" y="2097842"/>
              <a:ext cx="179094" cy="179094"/>
            </a:xfrm>
            <a:prstGeom prst="rect">
              <a:avLst/>
            </a:prstGeom>
          </p:spPr>
        </p:pic>
      </p:grpSp>
      <p:grpSp>
        <p:nvGrpSpPr>
          <p:cNvPr id="78" name="Group 77">
            <a:extLst>
              <a:ext uri="{FF2B5EF4-FFF2-40B4-BE49-F238E27FC236}">
                <a16:creationId xmlns:a16="http://schemas.microsoft.com/office/drawing/2014/main" id="{11E6722D-B7AE-B0E0-06B9-A1CB660EF4F9}"/>
              </a:ext>
            </a:extLst>
          </p:cNvPr>
          <p:cNvGrpSpPr/>
          <p:nvPr/>
        </p:nvGrpSpPr>
        <p:grpSpPr>
          <a:xfrm>
            <a:off x="7349671" y="3103347"/>
            <a:ext cx="276475" cy="274732"/>
            <a:chOff x="4102842" y="2050023"/>
            <a:chExt cx="276475" cy="274732"/>
          </a:xfrm>
          <a:solidFill>
            <a:schemeClr val="accent1">
              <a:lumMod val="60000"/>
              <a:lumOff val="40000"/>
            </a:schemeClr>
          </a:solidFill>
        </p:grpSpPr>
        <p:sp>
          <p:nvSpPr>
            <p:cNvPr id="79" name="Oval 78">
              <a:extLst>
                <a:ext uri="{FF2B5EF4-FFF2-40B4-BE49-F238E27FC236}">
                  <a16:creationId xmlns:a16="http://schemas.microsoft.com/office/drawing/2014/main" id="{5C3BCC84-0226-5C65-94A7-52A5F77A9A1E}"/>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descr="Checkmark outline">
              <a:extLst>
                <a:ext uri="{FF2B5EF4-FFF2-40B4-BE49-F238E27FC236}">
                  <a16:creationId xmlns:a16="http://schemas.microsoft.com/office/drawing/2014/main" id="{B94D5448-0B0B-7BFA-EBA1-69EE40035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81" name="Group 80">
            <a:extLst>
              <a:ext uri="{FF2B5EF4-FFF2-40B4-BE49-F238E27FC236}">
                <a16:creationId xmlns:a16="http://schemas.microsoft.com/office/drawing/2014/main" id="{5216CA90-35A2-C0A6-1354-F375E334449C}"/>
              </a:ext>
            </a:extLst>
          </p:cNvPr>
          <p:cNvGrpSpPr/>
          <p:nvPr/>
        </p:nvGrpSpPr>
        <p:grpSpPr>
          <a:xfrm>
            <a:off x="7363692" y="6258111"/>
            <a:ext cx="276475" cy="274732"/>
            <a:chOff x="4102842" y="2050023"/>
            <a:chExt cx="276475" cy="274732"/>
          </a:xfrm>
          <a:solidFill>
            <a:schemeClr val="accent1">
              <a:lumMod val="60000"/>
              <a:lumOff val="40000"/>
            </a:schemeClr>
          </a:solidFill>
        </p:grpSpPr>
        <p:sp>
          <p:nvSpPr>
            <p:cNvPr id="82" name="Oval 81">
              <a:extLst>
                <a:ext uri="{FF2B5EF4-FFF2-40B4-BE49-F238E27FC236}">
                  <a16:creationId xmlns:a16="http://schemas.microsoft.com/office/drawing/2014/main" id="{CCA96DD5-D5DA-EECC-F7BE-A5E093FEF41A}"/>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descr="Checkmark outline">
              <a:extLst>
                <a:ext uri="{FF2B5EF4-FFF2-40B4-BE49-F238E27FC236}">
                  <a16:creationId xmlns:a16="http://schemas.microsoft.com/office/drawing/2014/main" id="{0F0F9A6F-20C1-1FBB-5CFD-91E051DDE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sp>
        <p:nvSpPr>
          <p:cNvPr id="94" name="Title 1">
            <a:extLst>
              <a:ext uri="{FF2B5EF4-FFF2-40B4-BE49-F238E27FC236}">
                <a16:creationId xmlns:a16="http://schemas.microsoft.com/office/drawing/2014/main" id="{93B26813-3071-4BD5-38E5-56E45B9A5354}"/>
              </a:ext>
            </a:extLst>
          </p:cNvPr>
          <p:cNvSpPr>
            <a:spLocks noGrp="1"/>
          </p:cNvSpPr>
          <p:nvPr>
            <p:ph type="title"/>
          </p:nvPr>
        </p:nvSpPr>
        <p:spPr>
          <a:xfrm>
            <a:off x="1059720" y="0"/>
            <a:ext cx="8047892" cy="748245"/>
          </a:xfrm>
        </p:spPr>
        <p:txBody>
          <a:bodyPr>
            <a:normAutofit/>
          </a:bodyPr>
          <a:lstStyle/>
          <a:p>
            <a:r>
              <a:rPr lang="en-US" b="1" cap="all">
                <a:solidFill>
                  <a:schemeClr val="bg1"/>
                </a:solidFill>
                <a:latin typeface="+mn-lt"/>
              </a:rPr>
              <a:t>Tactics Launch Dashboard</a:t>
            </a:r>
          </a:p>
        </p:txBody>
      </p:sp>
      <p:grpSp>
        <p:nvGrpSpPr>
          <p:cNvPr id="95" name="Group 94">
            <a:extLst>
              <a:ext uri="{FF2B5EF4-FFF2-40B4-BE49-F238E27FC236}">
                <a16:creationId xmlns:a16="http://schemas.microsoft.com/office/drawing/2014/main" id="{856931C1-CEDC-6F06-9305-D43FC2CED542}"/>
              </a:ext>
            </a:extLst>
          </p:cNvPr>
          <p:cNvGrpSpPr/>
          <p:nvPr/>
        </p:nvGrpSpPr>
        <p:grpSpPr>
          <a:xfrm>
            <a:off x="0" y="0"/>
            <a:ext cx="962451" cy="748245"/>
            <a:chOff x="151430" y="151429"/>
            <a:chExt cx="962451" cy="748245"/>
          </a:xfrm>
        </p:grpSpPr>
        <p:sp>
          <p:nvSpPr>
            <p:cNvPr id="96" name="Parallelogram 95">
              <a:extLst>
                <a:ext uri="{FF2B5EF4-FFF2-40B4-BE49-F238E27FC236}">
                  <a16:creationId xmlns:a16="http://schemas.microsoft.com/office/drawing/2014/main" id="{8D4DCE17-AD62-DA82-D50F-17A1126BEC2A}"/>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arallelogram 96">
              <a:extLst>
                <a:ext uri="{FF2B5EF4-FFF2-40B4-BE49-F238E27FC236}">
                  <a16:creationId xmlns:a16="http://schemas.microsoft.com/office/drawing/2014/main" id="{4EC5D835-F3EF-DCFC-FF38-A274626451CC}"/>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7E13BB1-52FE-5971-D97A-8DD00B8B9E1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A2CA16A-97CC-D6AB-AF3A-6D31B93C54E8}"/>
              </a:ext>
            </a:extLst>
          </p:cNvPr>
          <p:cNvGrpSpPr/>
          <p:nvPr/>
        </p:nvGrpSpPr>
        <p:grpSpPr>
          <a:xfrm>
            <a:off x="7347961" y="3591427"/>
            <a:ext cx="276475" cy="274732"/>
            <a:chOff x="4102842" y="2050023"/>
            <a:chExt cx="276475" cy="274732"/>
          </a:xfrm>
          <a:solidFill>
            <a:schemeClr val="accent1">
              <a:lumMod val="60000"/>
              <a:lumOff val="40000"/>
            </a:schemeClr>
          </a:solidFill>
        </p:grpSpPr>
        <p:sp>
          <p:nvSpPr>
            <p:cNvPr id="92" name="Oval 91">
              <a:extLst>
                <a:ext uri="{FF2B5EF4-FFF2-40B4-BE49-F238E27FC236}">
                  <a16:creationId xmlns:a16="http://schemas.microsoft.com/office/drawing/2014/main" id="{2D1A67AB-1222-7D9A-0337-C6A763A7C7CD}"/>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descr="Checkmark outline">
              <a:extLst>
                <a:ext uri="{FF2B5EF4-FFF2-40B4-BE49-F238E27FC236}">
                  <a16:creationId xmlns:a16="http://schemas.microsoft.com/office/drawing/2014/main" id="{280B252E-C189-FEA2-C1DA-E1604785F8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100" name="Group 99">
            <a:extLst>
              <a:ext uri="{FF2B5EF4-FFF2-40B4-BE49-F238E27FC236}">
                <a16:creationId xmlns:a16="http://schemas.microsoft.com/office/drawing/2014/main" id="{563961B2-6A38-68B0-87D1-4ADA71123835}"/>
              </a:ext>
            </a:extLst>
          </p:cNvPr>
          <p:cNvGrpSpPr/>
          <p:nvPr/>
        </p:nvGrpSpPr>
        <p:grpSpPr>
          <a:xfrm>
            <a:off x="7354215" y="4085493"/>
            <a:ext cx="276475" cy="274732"/>
            <a:chOff x="4102842" y="2050023"/>
            <a:chExt cx="276475" cy="274732"/>
          </a:xfrm>
          <a:solidFill>
            <a:schemeClr val="accent1">
              <a:lumMod val="60000"/>
              <a:lumOff val="40000"/>
            </a:schemeClr>
          </a:solidFill>
        </p:grpSpPr>
        <p:sp>
          <p:nvSpPr>
            <p:cNvPr id="101" name="Oval 100">
              <a:extLst>
                <a:ext uri="{FF2B5EF4-FFF2-40B4-BE49-F238E27FC236}">
                  <a16:creationId xmlns:a16="http://schemas.microsoft.com/office/drawing/2014/main" id="{6459F2D1-EA34-E320-4B3F-4124E996C9B3}"/>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Checkmark outline">
              <a:extLst>
                <a:ext uri="{FF2B5EF4-FFF2-40B4-BE49-F238E27FC236}">
                  <a16:creationId xmlns:a16="http://schemas.microsoft.com/office/drawing/2014/main" id="{818AF81C-5D5C-5586-7481-A221A49124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103" name="Group 102">
            <a:extLst>
              <a:ext uri="{FF2B5EF4-FFF2-40B4-BE49-F238E27FC236}">
                <a16:creationId xmlns:a16="http://schemas.microsoft.com/office/drawing/2014/main" id="{0F09B359-2037-C95C-F0C1-83BE376D9F15}"/>
              </a:ext>
            </a:extLst>
          </p:cNvPr>
          <p:cNvGrpSpPr/>
          <p:nvPr/>
        </p:nvGrpSpPr>
        <p:grpSpPr>
          <a:xfrm>
            <a:off x="7372450" y="4568759"/>
            <a:ext cx="276475" cy="274732"/>
            <a:chOff x="4102842" y="2050023"/>
            <a:chExt cx="276475" cy="274732"/>
          </a:xfrm>
          <a:solidFill>
            <a:schemeClr val="accent1">
              <a:lumMod val="60000"/>
              <a:lumOff val="40000"/>
            </a:schemeClr>
          </a:solidFill>
        </p:grpSpPr>
        <p:sp>
          <p:nvSpPr>
            <p:cNvPr id="104" name="Oval 103">
              <a:extLst>
                <a:ext uri="{FF2B5EF4-FFF2-40B4-BE49-F238E27FC236}">
                  <a16:creationId xmlns:a16="http://schemas.microsoft.com/office/drawing/2014/main" id="{F3AE297A-485D-ED17-82FC-70D7064BF260}"/>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Graphic 104" descr="Checkmark outline">
              <a:extLst>
                <a:ext uri="{FF2B5EF4-FFF2-40B4-BE49-F238E27FC236}">
                  <a16:creationId xmlns:a16="http://schemas.microsoft.com/office/drawing/2014/main" id="{8E93215B-6D71-B83F-5730-5E7766F87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106" name="Group 105">
            <a:extLst>
              <a:ext uri="{FF2B5EF4-FFF2-40B4-BE49-F238E27FC236}">
                <a16:creationId xmlns:a16="http://schemas.microsoft.com/office/drawing/2014/main" id="{BAE7A085-54B2-31C9-C57C-47FE48449890}"/>
              </a:ext>
            </a:extLst>
          </p:cNvPr>
          <p:cNvGrpSpPr/>
          <p:nvPr/>
        </p:nvGrpSpPr>
        <p:grpSpPr>
          <a:xfrm>
            <a:off x="7372449" y="5065487"/>
            <a:ext cx="276475" cy="274732"/>
            <a:chOff x="4102842" y="2050023"/>
            <a:chExt cx="276475" cy="274732"/>
          </a:xfrm>
          <a:solidFill>
            <a:schemeClr val="accent1">
              <a:lumMod val="60000"/>
              <a:lumOff val="40000"/>
            </a:schemeClr>
          </a:solidFill>
        </p:grpSpPr>
        <p:sp>
          <p:nvSpPr>
            <p:cNvPr id="107" name="Oval 106">
              <a:extLst>
                <a:ext uri="{FF2B5EF4-FFF2-40B4-BE49-F238E27FC236}">
                  <a16:creationId xmlns:a16="http://schemas.microsoft.com/office/drawing/2014/main" id="{6AA6CAFA-48DC-0608-6914-A2BEBE6B98D6}"/>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descr="Checkmark outline">
              <a:extLst>
                <a:ext uri="{FF2B5EF4-FFF2-40B4-BE49-F238E27FC236}">
                  <a16:creationId xmlns:a16="http://schemas.microsoft.com/office/drawing/2014/main" id="{B6ABF6B3-98B5-3634-E4D5-7598CA493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109" name="Group 108">
            <a:extLst>
              <a:ext uri="{FF2B5EF4-FFF2-40B4-BE49-F238E27FC236}">
                <a16:creationId xmlns:a16="http://schemas.microsoft.com/office/drawing/2014/main" id="{CFE5465A-CA4E-A066-5AD9-3A2531D3813E}"/>
              </a:ext>
            </a:extLst>
          </p:cNvPr>
          <p:cNvGrpSpPr/>
          <p:nvPr/>
        </p:nvGrpSpPr>
        <p:grpSpPr>
          <a:xfrm>
            <a:off x="7369514" y="5464907"/>
            <a:ext cx="276475" cy="274732"/>
            <a:chOff x="4102842" y="2050023"/>
            <a:chExt cx="276475" cy="274732"/>
          </a:xfrm>
          <a:solidFill>
            <a:schemeClr val="accent1">
              <a:lumMod val="60000"/>
              <a:lumOff val="40000"/>
            </a:schemeClr>
          </a:solidFill>
        </p:grpSpPr>
        <p:sp>
          <p:nvSpPr>
            <p:cNvPr id="110" name="Oval 109">
              <a:extLst>
                <a:ext uri="{FF2B5EF4-FFF2-40B4-BE49-F238E27FC236}">
                  <a16:creationId xmlns:a16="http://schemas.microsoft.com/office/drawing/2014/main" id="{A8AB3DF0-6740-AC6F-DF59-768F69CE5EFE}"/>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descr="Checkmark outline">
              <a:extLst>
                <a:ext uri="{FF2B5EF4-FFF2-40B4-BE49-F238E27FC236}">
                  <a16:creationId xmlns:a16="http://schemas.microsoft.com/office/drawing/2014/main" id="{FB6C5E85-8DF4-F22C-FDDF-238F0B31B9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112" name="Group 111">
            <a:extLst>
              <a:ext uri="{FF2B5EF4-FFF2-40B4-BE49-F238E27FC236}">
                <a16:creationId xmlns:a16="http://schemas.microsoft.com/office/drawing/2014/main" id="{C420ADC7-173F-5842-DEAA-D39BAD0D7639}"/>
              </a:ext>
            </a:extLst>
          </p:cNvPr>
          <p:cNvGrpSpPr/>
          <p:nvPr/>
        </p:nvGrpSpPr>
        <p:grpSpPr>
          <a:xfrm>
            <a:off x="7357475" y="2618179"/>
            <a:ext cx="276475" cy="274732"/>
            <a:chOff x="4102842" y="2050023"/>
            <a:chExt cx="276475" cy="274732"/>
          </a:xfrm>
          <a:solidFill>
            <a:schemeClr val="accent1">
              <a:lumMod val="60000"/>
              <a:lumOff val="40000"/>
            </a:schemeClr>
          </a:solidFill>
        </p:grpSpPr>
        <p:sp>
          <p:nvSpPr>
            <p:cNvPr id="113" name="Oval 112">
              <a:extLst>
                <a:ext uri="{FF2B5EF4-FFF2-40B4-BE49-F238E27FC236}">
                  <a16:creationId xmlns:a16="http://schemas.microsoft.com/office/drawing/2014/main" id="{55843B45-65D4-3756-3BD2-180251304F49}"/>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raphic 113" descr="Checkmark outline">
              <a:extLst>
                <a:ext uri="{FF2B5EF4-FFF2-40B4-BE49-F238E27FC236}">
                  <a16:creationId xmlns:a16="http://schemas.microsoft.com/office/drawing/2014/main" id="{1A019949-65A3-188B-6263-CB97A77A1A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1532" y="2097842"/>
              <a:ext cx="179094" cy="179094"/>
            </a:xfrm>
            <a:prstGeom prst="rect">
              <a:avLst/>
            </a:prstGeom>
          </p:spPr>
        </p:pic>
      </p:grpSp>
      <p:grpSp>
        <p:nvGrpSpPr>
          <p:cNvPr id="115" name="Group 114">
            <a:extLst>
              <a:ext uri="{FF2B5EF4-FFF2-40B4-BE49-F238E27FC236}">
                <a16:creationId xmlns:a16="http://schemas.microsoft.com/office/drawing/2014/main" id="{70FB44B4-6CC0-BC87-446E-E9FF82CAAC07}"/>
              </a:ext>
            </a:extLst>
          </p:cNvPr>
          <p:cNvGrpSpPr/>
          <p:nvPr/>
        </p:nvGrpSpPr>
        <p:grpSpPr>
          <a:xfrm>
            <a:off x="8513607" y="3103347"/>
            <a:ext cx="276475" cy="274732"/>
            <a:chOff x="4102842" y="2050023"/>
            <a:chExt cx="276475" cy="274732"/>
          </a:xfrm>
          <a:solidFill>
            <a:schemeClr val="accent1"/>
          </a:solidFill>
        </p:grpSpPr>
        <p:sp>
          <p:nvSpPr>
            <p:cNvPr id="116" name="Oval 115">
              <a:extLst>
                <a:ext uri="{FF2B5EF4-FFF2-40B4-BE49-F238E27FC236}">
                  <a16:creationId xmlns:a16="http://schemas.microsoft.com/office/drawing/2014/main" id="{D3391CDF-85AA-1A62-111F-B3631AE5E8D0}"/>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Graphic 116" descr="Checkmark outline">
              <a:extLst>
                <a:ext uri="{FF2B5EF4-FFF2-40B4-BE49-F238E27FC236}">
                  <a16:creationId xmlns:a16="http://schemas.microsoft.com/office/drawing/2014/main" id="{5FE3BEEF-E63C-9417-4485-D204BD0A3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18" name="Group 117">
            <a:extLst>
              <a:ext uri="{FF2B5EF4-FFF2-40B4-BE49-F238E27FC236}">
                <a16:creationId xmlns:a16="http://schemas.microsoft.com/office/drawing/2014/main" id="{3E51A022-6338-581E-EF56-B8C6B25D90EA}"/>
              </a:ext>
            </a:extLst>
          </p:cNvPr>
          <p:cNvGrpSpPr/>
          <p:nvPr/>
        </p:nvGrpSpPr>
        <p:grpSpPr>
          <a:xfrm>
            <a:off x="8513607" y="3590354"/>
            <a:ext cx="276475" cy="274732"/>
            <a:chOff x="4102842" y="2050023"/>
            <a:chExt cx="276475" cy="274732"/>
          </a:xfrm>
          <a:solidFill>
            <a:schemeClr val="accent1"/>
          </a:solidFill>
        </p:grpSpPr>
        <p:sp>
          <p:nvSpPr>
            <p:cNvPr id="119" name="Oval 118">
              <a:extLst>
                <a:ext uri="{FF2B5EF4-FFF2-40B4-BE49-F238E27FC236}">
                  <a16:creationId xmlns:a16="http://schemas.microsoft.com/office/drawing/2014/main" id="{0B62A951-D3CD-F40C-F7E9-6C34DBD16FD1}"/>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Checkmark outline">
              <a:extLst>
                <a:ext uri="{FF2B5EF4-FFF2-40B4-BE49-F238E27FC236}">
                  <a16:creationId xmlns:a16="http://schemas.microsoft.com/office/drawing/2014/main" id="{E24D29FE-0015-9AD6-18B0-A696D77D3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21" name="Group 120">
            <a:extLst>
              <a:ext uri="{FF2B5EF4-FFF2-40B4-BE49-F238E27FC236}">
                <a16:creationId xmlns:a16="http://schemas.microsoft.com/office/drawing/2014/main" id="{BA4DB435-F6A0-520E-AB72-BC39248E118E}"/>
              </a:ext>
            </a:extLst>
          </p:cNvPr>
          <p:cNvGrpSpPr/>
          <p:nvPr/>
        </p:nvGrpSpPr>
        <p:grpSpPr>
          <a:xfrm>
            <a:off x="8513606" y="4091687"/>
            <a:ext cx="276475" cy="274732"/>
            <a:chOff x="4102842" y="2050023"/>
            <a:chExt cx="276475" cy="274732"/>
          </a:xfrm>
          <a:solidFill>
            <a:schemeClr val="accent1"/>
          </a:solidFill>
        </p:grpSpPr>
        <p:sp>
          <p:nvSpPr>
            <p:cNvPr id="122" name="Oval 121">
              <a:extLst>
                <a:ext uri="{FF2B5EF4-FFF2-40B4-BE49-F238E27FC236}">
                  <a16:creationId xmlns:a16="http://schemas.microsoft.com/office/drawing/2014/main" id="{C4BE2B9F-A9DE-AC81-3425-729154DF3894}"/>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descr="Checkmark outline">
              <a:extLst>
                <a:ext uri="{FF2B5EF4-FFF2-40B4-BE49-F238E27FC236}">
                  <a16:creationId xmlns:a16="http://schemas.microsoft.com/office/drawing/2014/main" id="{0BFBE8E5-05EC-86C3-1714-E62833D722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24" name="Group 123">
            <a:extLst>
              <a:ext uri="{FF2B5EF4-FFF2-40B4-BE49-F238E27FC236}">
                <a16:creationId xmlns:a16="http://schemas.microsoft.com/office/drawing/2014/main" id="{C5A6C47B-59B3-2073-4ADF-CF1611DEAB5D}"/>
              </a:ext>
            </a:extLst>
          </p:cNvPr>
          <p:cNvGrpSpPr/>
          <p:nvPr/>
        </p:nvGrpSpPr>
        <p:grpSpPr>
          <a:xfrm>
            <a:off x="8534289" y="4578689"/>
            <a:ext cx="276475" cy="274732"/>
            <a:chOff x="4102842" y="2050023"/>
            <a:chExt cx="276475" cy="274732"/>
          </a:xfrm>
          <a:solidFill>
            <a:schemeClr val="accent1"/>
          </a:solidFill>
        </p:grpSpPr>
        <p:sp>
          <p:nvSpPr>
            <p:cNvPr id="125" name="Oval 124">
              <a:extLst>
                <a:ext uri="{FF2B5EF4-FFF2-40B4-BE49-F238E27FC236}">
                  <a16:creationId xmlns:a16="http://schemas.microsoft.com/office/drawing/2014/main" id="{998B9466-E1E0-324B-1C31-9D5880B72F24}"/>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Graphic 125" descr="Checkmark outline">
              <a:extLst>
                <a:ext uri="{FF2B5EF4-FFF2-40B4-BE49-F238E27FC236}">
                  <a16:creationId xmlns:a16="http://schemas.microsoft.com/office/drawing/2014/main" id="{D3D6E6E7-A746-DDC9-4D31-66FEB0139A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27" name="Group 126">
            <a:extLst>
              <a:ext uri="{FF2B5EF4-FFF2-40B4-BE49-F238E27FC236}">
                <a16:creationId xmlns:a16="http://schemas.microsoft.com/office/drawing/2014/main" id="{4B2A7D8A-54F9-B1D5-141D-5E9CE452A6D1}"/>
              </a:ext>
            </a:extLst>
          </p:cNvPr>
          <p:cNvGrpSpPr/>
          <p:nvPr/>
        </p:nvGrpSpPr>
        <p:grpSpPr>
          <a:xfrm>
            <a:off x="8534288" y="5074454"/>
            <a:ext cx="276475" cy="274732"/>
            <a:chOff x="4102842" y="2050023"/>
            <a:chExt cx="276475" cy="274732"/>
          </a:xfrm>
          <a:solidFill>
            <a:schemeClr val="accent1"/>
          </a:solidFill>
        </p:grpSpPr>
        <p:sp>
          <p:nvSpPr>
            <p:cNvPr id="128" name="Oval 127">
              <a:extLst>
                <a:ext uri="{FF2B5EF4-FFF2-40B4-BE49-F238E27FC236}">
                  <a16:creationId xmlns:a16="http://schemas.microsoft.com/office/drawing/2014/main" id="{4988808C-2259-7CCA-521D-0C6E339F06C6}"/>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Checkmark outline">
              <a:extLst>
                <a:ext uri="{FF2B5EF4-FFF2-40B4-BE49-F238E27FC236}">
                  <a16:creationId xmlns:a16="http://schemas.microsoft.com/office/drawing/2014/main" id="{3EDEE7A5-9915-1C7D-ABC1-51D5C72298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30" name="Group 129">
            <a:extLst>
              <a:ext uri="{FF2B5EF4-FFF2-40B4-BE49-F238E27FC236}">
                <a16:creationId xmlns:a16="http://schemas.microsoft.com/office/drawing/2014/main" id="{5A8D0286-E1D0-613F-CE1F-0E043A2D98E0}"/>
              </a:ext>
            </a:extLst>
          </p:cNvPr>
          <p:cNvGrpSpPr/>
          <p:nvPr/>
        </p:nvGrpSpPr>
        <p:grpSpPr>
          <a:xfrm>
            <a:off x="8519964" y="6263271"/>
            <a:ext cx="276475" cy="274732"/>
            <a:chOff x="4102842" y="2050023"/>
            <a:chExt cx="276475" cy="274732"/>
          </a:xfrm>
          <a:solidFill>
            <a:schemeClr val="accent1"/>
          </a:solidFill>
        </p:grpSpPr>
        <p:sp>
          <p:nvSpPr>
            <p:cNvPr id="131" name="Oval 130">
              <a:extLst>
                <a:ext uri="{FF2B5EF4-FFF2-40B4-BE49-F238E27FC236}">
                  <a16:creationId xmlns:a16="http://schemas.microsoft.com/office/drawing/2014/main" id="{439A591F-5EA3-D674-B3E0-8FAA8F07E3A3}"/>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Graphic 131" descr="Checkmark outline">
              <a:extLst>
                <a:ext uri="{FF2B5EF4-FFF2-40B4-BE49-F238E27FC236}">
                  <a16:creationId xmlns:a16="http://schemas.microsoft.com/office/drawing/2014/main" id="{4BB76AFA-592F-1014-0E10-41EA75BA1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36" name="Group 135">
            <a:extLst>
              <a:ext uri="{FF2B5EF4-FFF2-40B4-BE49-F238E27FC236}">
                <a16:creationId xmlns:a16="http://schemas.microsoft.com/office/drawing/2014/main" id="{9E03E721-DF26-DCAA-A08A-F1BCD20288DA}"/>
              </a:ext>
            </a:extLst>
          </p:cNvPr>
          <p:cNvGrpSpPr/>
          <p:nvPr/>
        </p:nvGrpSpPr>
        <p:grpSpPr>
          <a:xfrm>
            <a:off x="9669842" y="3103347"/>
            <a:ext cx="276475" cy="274732"/>
            <a:chOff x="4102842" y="2050023"/>
            <a:chExt cx="276475" cy="274732"/>
          </a:xfrm>
          <a:solidFill>
            <a:schemeClr val="accent1">
              <a:lumMod val="75000"/>
            </a:schemeClr>
          </a:solidFill>
        </p:grpSpPr>
        <p:sp>
          <p:nvSpPr>
            <p:cNvPr id="137" name="Oval 136">
              <a:extLst>
                <a:ext uri="{FF2B5EF4-FFF2-40B4-BE49-F238E27FC236}">
                  <a16:creationId xmlns:a16="http://schemas.microsoft.com/office/drawing/2014/main" id="{B5A7E61C-6F9D-2ED5-0F05-CB5C76017C61}"/>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descr="Checkmark outline">
              <a:extLst>
                <a:ext uri="{FF2B5EF4-FFF2-40B4-BE49-F238E27FC236}">
                  <a16:creationId xmlns:a16="http://schemas.microsoft.com/office/drawing/2014/main" id="{7194112D-5C7D-C549-8A9D-6331814D3C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139" name="Group 138">
            <a:extLst>
              <a:ext uri="{FF2B5EF4-FFF2-40B4-BE49-F238E27FC236}">
                <a16:creationId xmlns:a16="http://schemas.microsoft.com/office/drawing/2014/main" id="{6443B48F-B97D-E5D6-E5B0-248AAD51449F}"/>
              </a:ext>
            </a:extLst>
          </p:cNvPr>
          <p:cNvGrpSpPr/>
          <p:nvPr/>
        </p:nvGrpSpPr>
        <p:grpSpPr>
          <a:xfrm>
            <a:off x="9669841" y="3590354"/>
            <a:ext cx="276475" cy="274732"/>
            <a:chOff x="4102842" y="2050023"/>
            <a:chExt cx="276475" cy="274732"/>
          </a:xfrm>
          <a:solidFill>
            <a:schemeClr val="accent1">
              <a:lumMod val="75000"/>
            </a:schemeClr>
          </a:solidFill>
        </p:grpSpPr>
        <p:sp>
          <p:nvSpPr>
            <p:cNvPr id="140" name="Oval 139">
              <a:extLst>
                <a:ext uri="{FF2B5EF4-FFF2-40B4-BE49-F238E27FC236}">
                  <a16:creationId xmlns:a16="http://schemas.microsoft.com/office/drawing/2014/main" id="{DE30E461-48D1-C1D0-B674-C64FA074FD91}"/>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Checkmark outline">
              <a:extLst>
                <a:ext uri="{FF2B5EF4-FFF2-40B4-BE49-F238E27FC236}">
                  <a16:creationId xmlns:a16="http://schemas.microsoft.com/office/drawing/2014/main" id="{9DAB4680-3264-434C-3983-4DB3F42F6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142" name="Group 141">
            <a:extLst>
              <a:ext uri="{FF2B5EF4-FFF2-40B4-BE49-F238E27FC236}">
                <a16:creationId xmlns:a16="http://schemas.microsoft.com/office/drawing/2014/main" id="{0A654F53-8F18-CD04-2436-18F4C6678205}"/>
              </a:ext>
            </a:extLst>
          </p:cNvPr>
          <p:cNvGrpSpPr/>
          <p:nvPr/>
        </p:nvGrpSpPr>
        <p:grpSpPr>
          <a:xfrm>
            <a:off x="9674058" y="4085493"/>
            <a:ext cx="276475" cy="274732"/>
            <a:chOff x="4102842" y="2050023"/>
            <a:chExt cx="276475" cy="274732"/>
          </a:xfrm>
          <a:solidFill>
            <a:schemeClr val="accent1">
              <a:lumMod val="75000"/>
            </a:schemeClr>
          </a:solidFill>
        </p:grpSpPr>
        <p:sp>
          <p:nvSpPr>
            <p:cNvPr id="143" name="Oval 142">
              <a:extLst>
                <a:ext uri="{FF2B5EF4-FFF2-40B4-BE49-F238E27FC236}">
                  <a16:creationId xmlns:a16="http://schemas.microsoft.com/office/drawing/2014/main" id="{218D49F3-BE40-BBEA-17DF-1B70ED0C07EE}"/>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descr="Checkmark outline">
              <a:extLst>
                <a:ext uri="{FF2B5EF4-FFF2-40B4-BE49-F238E27FC236}">
                  <a16:creationId xmlns:a16="http://schemas.microsoft.com/office/drawing/2014/main" id="{3DE2D861-CFFF-10C6-5423-E4DF9B80AD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145" name="Group 144">
            <a:extLst>
              <a:ext uri="{FF2B5EF4-FFF2-40B4-BE49-F238E27FC236}">
                <a16:creationId xmlns:a16="http://schemas.microsoft.com/office/drawing/2014/main" id="{B8B31AD5-AD9C-A308-ACB2-8E82899D13E8}"/>
              </a:ext>
            </a:extLst>
          </p:cNvPr>
          <p:cNvGrpSpPr/>
          <p:nvPr/>
        </p:nvGrpSpPr>
        <p:grpSpPr>
          <a:xfrm>
            <a:off x="9676355" y="4577211"/>
            <a:ext cx="276475" cy="274732"/>
            <a:chOff x="4102842" y="2050023"/>
            <a:chExt cx="276475" cy="274732"/>
          </a:xfrm>
          <a:solidFill>
            <a:schemeClr val="accent1">
              <a:lumMod val="75000"/>
            </a:schemeClr>
          </a:solidFill>
        </p:grpSpPr>
        <p:sp>
          <p:nvSpPr>
            <p:cNvPr id="146" name="Oval 145">
              <a:extLst>
                <a:ext uri="{FF2B5EF4-FFF2-40B4-BE49-F238E27FC236}">
                  <a16:creationId xmlns:a16="http://schemas.microsoft.com/office/drawing/2014/main" id="{B8DECEF0-69FA-9FB4-C808-47CFBCDBE3EB}"/>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descr="Checkmark outline">
              <a:extLst>
                <a:ext uri="{FF2B5EF4-FFF2-40B4-BE49-F238E27FC236}">
                  <a16:creationId xmlns:a16="http://schemas.microsoft.com/office/drawing/2014/main" id="{6BB8A7C2-0F90-5093-E21B-E251B872B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148" name="Group 147">
            <a:extLst>
              <a:ext uri="{FF2B5EF4-FFF2-40B4-BE49-F238E27FC236}">
                <a16:creationId xmlns:a16="http://schemas.microsoft.com/office/drawing/2014/main" id="{CE396A9F-980C-3733-CC5D-5D40ABCA492C}"/>
              </a:ext>
            </a:extLst>
          </p:cNvPr>
          <p:cNvGrpSpPr/>
          <p:nvPr/>
        </p:nvGrpSpPr>
        <p:grpSpPr>
          <a:xfrm>
            <a:off x="9676354" y="5065487"/>
            <a:ext cx="276475" cy="274732"/>
            <a:chOff x="4102842" y="2050023"/>
            <a:chExt cx="276475" cy="274732"/>
          </a:xfrm>
          <a:solidFill>
            <a:schemeClr val="accent1">
              <a:lumMod val="75000"/>
            </a:schemeClr>
          </a:solidFill>
        </p:grpSpPr>
        <p:sp>
          <p:nvSpPr>
            <p:cNvPr id="149" name="Oval 148">
              <a:extLst>
                <a:ext uri="{FF2B5EF4-FFF2-40B4-BE49-F238E27FC236}">
                  <a16:creationId xmlns:a16="http://schemas.microsoft.com/office/drawing/2014/main" id="{09C926E2-2633-BCC9-9D1E-93AE52FC7D04}"/>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Checkmark outline">
              <a:extLst>
                <a:ext uri="{FF2B5EF4-FFF2-40B4-BE49-F238E27FC236}">
                  <a16:creationId xmlns:a16="http://schemas.microsoft.com/office/drawing/2014/main" id="{4F6308E4-C741-97C6-6471-9D32487068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151" name="Group 150">
            <a:extLst>
              <a:ext uri="{FF2B5EF4-FFF2-40B4-BE49-F238E27FC236}">
                <a16:creationId xmlns:a16="http://schemas.microsoft.com/office/drawing/2014/main" id="{BB47FAD7-E2D6-6036-78DA-8F098BEB0248}"/>
              </a:ext>
            </a:extLst>
          </p:cNvPr>
          <p:cNvGrpSpPr/>
          <p:nvPr/>
        </p:nvGrpSpPr>
        <p:grpSpPr>
          <a:xfrm>
            <a:off x="9658837" y="6264009"/>
            <a:ext cx="276475" cy="274732"/>
            <a:chOff x="4102842" y="2050023"/>
            <a:chExt cx="276475" cy="274732"/>
          </a:xfrm>
          <a:solidFill>
            <a:schemeClr val="accent1">
              <a:lumMod val="75000"/>
            </a:schemeClr>
          </a:solidFill>
        </p:grpSpPr>
        <p:sp>
          <p:nvSpPr>
            <p:cNvPr id="152" name="Oval 151">
              <a:extLst>
                <a:ext uri="{FF2B5EF4-FFF2-40B4-BE49-F238E27FC236}">
                  <a16:creationId xmlns:a16="http://schemas.microsoft.com/office/drawing/2014/main" id="{DA1D5D07-AD81-9743-2F79-287CD32106C0}"/>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Graphic 152" descr="Checkmark outline">
              <a:extLst>
                <a:ext uri="{FF2B5EF4-FFF2-40B4-BE49-F238E27FC236}">
                  <a16:creationId xmlns:a16="http://schemas.microsoft.com/office/drawing/2014/main" id="{59F6746F-B653-4D5C-B1CF-C4C744D1D0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1532" y="2097842"/>
              <a:ext cx="179094" cy="179094"/>
            </a:xfrm>
            <a:prstGeom prst="rect">
              <a:avLst/>
            </a:prstGeom>
          </p:spPr>
        </p:pic>
      </p:grpSp>
      <p:grpSp>
        <p:nvGrpSpPr>
          <p:cNvPr id="45" name="Group 44">
            <a:extLst>
              <a:ext uri="{FF2B5EF4-FFF2-40B4-BE49-F238E27FC236}">
                <a16:creationId xmlns:a16="http://schemas.microsoft.com/office/drawing/2014/main" id="{50F0BDEA-D150-7269-DB09-F5F15EE21078}"/>
              </a:ext>
            </a:extLst>
          </p:cNvPr>
          <p:cNvGrpSpPr/>
          <p:nvPr/>
        </p:nvGrpSpPr>
        <p:grpSpPr>
          <a:xfrm>
            <a:off x="8513606" y="2621622"/>
            <a:ext cx="276475" cy="274732"/>
            <a:chOff x="4102842" y="2050023"/>
            <a:chExt cx="276475" cy="274732"/>
          </a:xfrm>
          <a:solidFill>
            <a:schemeClr val="accent1"/>
          </a:solidFill>
        </p:grpSpPr>
        <p:sp>
          <p:nvSpPr>
            <p:cNvPr id="46" name="Oval 45">
              <a:extLst>
                <a:ext uri="{FF2B5EF4-FFF2-40B4-BE49-F238E27FC236}">
                  <a16:creationId xmlns:a16="http://schemas.microsoft.com/office/drawing/2014/main" id="{13B8F045-E675-5593-04A8-FBE4DAD9EDB1}"/>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Checkmark outline">
              <a:extLst>
                <a:ext uri="{FF2B5EF4-FFF2-40B4-BE49-F238E27FC236}">
                  <a16:creationId xmlns:a16="http://schemas.microsoft.com/office/drawing/2014/main" id="{A678873F-FE96-F3DC-C372-7120C6651A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42" name="Group 44">
            <a:extLst>
              <a:ext uri="{FF2B5EF4-FFF2-40B4-BE49-F238E27FC236}">
                <a16:creationId xmlns:a16="http://schemas.microsoft.com/office/drawing/2014/main" id="{E17E90F3-0F61-875E-B525-047309BACD57}"/>
              </a:ext>
            </a:extLst>
          </p:cNvPr>
          <p:cNvGrpSpPr/>
          <p:nvPr/>
        </p:nvGrpSpPr>
        <p:grpSpPr>
          <a:xfrm>
            <a:off x="8513606" y="2618179"/>
            <a:ext cx="276475" cy="274732"/>
            <a:chOff x="4102842" y="2050023"/>
            <a:chExt cx="276475" cy="274732"/>
          </a:xfrm>
          <a:solidFill>
            <a:schemeClr val="accent1"/>
          </a:solidFill>
        </p:grpSpPr>
        <p:sp>
          <p:nvSpPr>
            <p:cNvPr id="43" name="Oval 45">
              <a:extLst>
                <a:ext uri="{FF2B5EF4-FFF2-40B4-BE49-F238E27FC236}">
                  <a16:creationId xmlns:a16="http://schemas.microsoft.com/office/drawing/2014/main" id="{FE0EBBEB-63DB-FF16-71F8-44CEEB4589E7}"/>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6" descr="Checkmark outline">
              <a:extLst>
                <a:ext uri="{FF2B5EF4-FFF2-40B4-BE49-F238E27FC236}">
                  <a16:creationId xmlns:a16="http://schemas.microsoft.com/office/drawing/2014/main" id="{EDF3C054-8620-E712-74EB-BA02E67F9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grpSp>
        <p:nvGrpSpPr>
          <p:cNvPr id="135" name="Group 134">
            <a:extLst>
              <a:ext uri="{FF2B5EF4-FFF2-40B4-BE49-F238E27FC236}">
                <a16:creationId xmlns:a16="http://schemas.microsoft.com/office/drawing/2014/main" id="{06A3CD84-345E-266D-DA27-1C6BB019BD11}"/>
              </a:ext>
            </a:extLst>
          </p:cNvPr>
          <p:cNvGrpSpPr/>
          <p:nvPr/>
        </p:nvGrpSpPr>
        <p:grpSpPr>
          <a:xfrm>
            <a:off x="8534287" y="5451074"/>
            <a:ext cx="276475" cy="274732"/>
            <a:chOff x="4102842" y="2050023"/>
            <a:chExt cx="276475" cy="274732"/>
          </a:xfrm>
          <a:solidFill>
            <a:schemeClr val="accent1"/>
          </a:solidFill>
        </p:grpSpPr>
        <p:sp>
          <p:nvSpPr>
            <p:cNvPr id="154" name="Oval 153">
              <a:extLst>
                <a:ext uri="{FF2B5EF4-FFF2-40B4-BE49-F238E27FC236}">
                  <a16:creationId xmlns:a16="http://schemas.microsoft.com/office/drawing/2014/main" id="{D3E0AB8A-9A50-7B5B-16BB-EE2DB7C95727}"/>
                </a:ext>
              </a:extLst>
            </p:cNvPr>
            <p:cNvSpPr/>
            <p:nvPr/>
          </p:nvSpPr>
          <p:spPr>
            <a:xfrm>
              <a:off x="4102842" y="2050023"/>
              <a:ext cx="276475" cy="274732"/>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Graphic 154" descr="Checkmark outline">
              <a:extLst>
                <a:ext uri="{FF2B5EF4-FFF2-40B4-BE49-F238E27FC236}">
                  <a16:creationId xmlns:a16="http://schemas.microsoft.com/office/drawing/2014/main" id="{F5A42B74-E6AA-5F7C-8F6E-5CD348505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1532" y="2097842"/>
              <a:ext cx="179094" cy="179094"/>
            </a:xfrm>
            <a:prstGeom prst="rect">
              <a:avLst/>
            </a:prstGeom>
          </p:spPr>
        </p:pic>
      </p:grpSp>
    </p:spTree>
    <p:extLst>
      <p:ext uri="{BB962C8B-B14F-4D97-AF65-F5344CB8AC3E}">
        <p14:creationId xmlns:p14="http://schemas.microsoft.com/office/powerpoint/2010/main" val="40735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 name="Chart 102">
            <a:extLst>
              <a:ext uri="{FF2B5EF4-FFF2-40B4-BE49-F238E27FC236}">
                <a16:creationId xmlns:a16="http://schemas.microsoft.com/office/drawing/2014/main" id="{9CB6E8C8-AAF7-0B70-3C6C-8F11DC6D749A}"/>
              </a:ext>
            </a:extLst>
          </p:cNvPr>
          <p:cNvGraphicFramePr/>
          <p:nvPr>
            <p:extLst>
              <p:ext uri="{D42A27DB-BD31-4B8C-83A1-F6EECF244321}">
                <p14:modId xmlns:p14="http://schemas.microsoft.com/office/powerpoint/2010/main" val="2450795661"/>
              </p:ext>
            </p:extLst>
          </p:nvPr>
        </p:nvGraphicFramePr>
        <p:xfrm>
          <a:off x="559123" y="1468766"/>
          <a:ext cx="5178316" cy="3452211"/>
        </p:xfrm>
        <a:graphic>
          <a:graphicData uri="http://schemas.openxmlformats.org/drawingml/2006/chart">
            <c:chart xmlns:c="http://schemas.openxmlformats.org/drawingml/2006/chart" xmlns:r="http://schemas.openxmlformats.org/officeDocument/2006/relationships" r:id="rId3"/>
          </a:graphicData>
        </a:graphic>
      </p:graphicFrame>
      <p:grpSp>
        <p:nvGrpSpPr>
          <p:cNvPr id="156" name="Group 155">
            <a:extLst>
              <a:ext uri="{FF2B5EF4-FFF2-40B4-BE49-F238E27FC236}">
                <a16:creationId xmlns:a16="http://schemas.microsoft.com/office/drawing/2014/main" id="{4B38A5E3-83DD-0D0A-AF44-DD190345F82A}"/>
              </a:ext>
            </a:extLst>
          </p:cNvPr>
          <p:cNvGrpSpPr/>
          <p:nvPr/>
        </p:nvGrpSpPr>
        <p:grpSpPr>
          <a:xfrm>
            <a:off x="1408220" y="5171348"/>
            <a:ext cx="3480122" cy="483422"/>
            <a:chOff x="847356" y="5171348"/>
            <a:chExt cx="3480122" cy="483422"/>
          </a:xfrm>
        </p:grpSpPr>
        <p:sp>
          <p:nvSpPr>
            <p:cNvPr id="4" name="Rectangle 3">
              <a:extLst>
                <a:ext uri="{FF2B5EF4-FFF2-40B4-BE49-F238E27FC236}">
                  <a16:creationId xmlns:a16="http://schemas.microsoft.com/office/drawing/2014/main" id="{518007F0-9943-94D2-9572-7483C5757669}"/>
                </a:ext>
              </a:extLst>
            </p:cNvPr>
            <p:cNvSpPr/>
            <p:nvPr/>
          </p:nvSpPr>
          <p:spPr>
            <a:xfrm>
              <a:off x="847356" y="5171348"/>
              <a:ext cx="3252883" cy="48342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917964" y="5189909"/>
              <a:ext cx="1020452" cy="4463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154" name="Group 153">
              <a:extLst>
                <a:ext uri="{FF2B5EF4-FFF2-40B4-BE49-F238E27FC236}">
                  <a16:creationId xmlns:a16="http://schemas.microsoft.com/office/drawing/2014/main" id="{805CE4E6-AB73-D6B4-742C-69C761AAFA5E}"/>
                </a:ext>
              </a:extLst>
            </p:cNvPr>
            <p:cNvGrpSpPr/>
            <p:nvPr/>
          </p:nvGrpSpPr>
          <p:grpSpPr>
            <a:xfrm>
              <a:off x="1621979" y="5201861"/>
              <a:ext cx="1099062" cy="200396"/>
              <a:chOff x="1621979" y="5201861"/>
              <a:chExt cx="1099062" cy="200396"/>
            </a:xfrm>
          </p:grpSpPr>
          <p:sp>
            <p:nvSpPr>
              <p:cNvPr id="99" name="TextBox 98">
                <a:extLst>
                  <a:ext uri="{FF2B5EF4-FFF2-40B4-BE49-F238E27FC236}">
                    <a16:creationId xmlns:a16="http://schemas.microsoft.com/office/drawing/2014/main" id="{6452CFEB-93AF-9F13-80D0-53A92C59B815}"/>
                  </a:ext>
                </a:extLst>
              </p:cNvPr>
              <p:cNvSpPr txBox="1"/>
              <p:nvPr/>
            </p:nvSpPr>
            <p:spPr>
              <a:xfrm>
                <a:off x="1809206" y="5201861"/>
                <a:ext cx="911835" cy="200396"/>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1621979" y="5222875"/>
                <a:ext cx="156085" cy="158367"/>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55" name="Group 154">
              <a:extLst>
                <a:ext uri="{FF2B5EF4-FFF2-40B4-BE49-F238E27FC236}">
                  <a16:creationId xmlns:a16="http://schemas.microsoft.com/office/drawing/2014/main" id="{20FC75C2-DB0E-14E5-8CC8-44AF79C5DC1D}"/>
                </a:ext>
              </a:extLst>
            </p:cNvPr>
            <p:cNvGrpSpPr/>
            <p:nvPr/>
          </p:nvGrpSpPr>
          <p:grpSpPr>
            <a:xfrm>
              <a:off x="1621979" y="5420672"/>
              <a:ext cx="1212706" cy="200396"/>
              <a:chOff x="1621979" y="5420672"/>
              <a:chExt cx="1212706" cy="200396"/>
            </a:xfrm>
          </p:grpSpPr>
          <p:sp>
            <p:nvSpPr>
              <p:cNvPr id="95" name="TextBox 94">
                <a:extLst>
                  <a:ext uri="{FF2B5EF4-FFF2-40B4-BE49-F238E27FC236}">
                    <a16:creationId xmlns:a16="http://schemas.microsoft.com/office/drawing/2014/main" id="{C0AB2555-09F4-C053-8D8F-5061AE56A3F5}"/>
                  </a:ext>
                </a:extLst>
              </p:cNvPr>
              <p:cNvSpPr txBox="1"/>
              <p:nvPr/>
            </p:nvSpPr>
            <p:spPr>
              <a:xfrm>
                <a:off x="1814233" y="5420672"/>
                <a:ext cx="1020452" cy="200396"/>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Delayed/Recovering</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1621979" y="5441686"/>
                <a:ext cx="156085" cy="158367"/>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52" name="Group 151">
              <a:extLst>
                <a:ext uri="{FF2B5EF4-FFF2-40B4-BE49-F238E27FC236}">
                  <a16:creationId xmlns:a16="http://schemas.microsoft.com/office/drawing/2014/main" id="{3C4438F6-80D8-8E37-ACED-6D693C65A788}"/>
                </a:ext>
              </a:extLst>
            </p:cNvPr>
            <p:cNvGrpSpPr/>
            <p:nvPr/>
          </p:nvGrpSpPr>
          <p:grpSpPr>
            <a:xfrm>
              <a:off x="3237398" y="5201861"/>
              <a:ext cx="1064273" cy="200396"/>
              <a:chOff x="3990902" y="5201861"/>
              <a:chExt cx="1064273" cy="200396"/>
            </a:xfrm>
          </p:grpSpPr>
          <p:sp>
            <p:nvSpPr>
              <p:cNvPr id="93" name="TextBox 92">
                <a:extLst>
                  <a:ext uri="{FF2B5EF4-FFF2-40B4-BE49-F238E27FC236}">
                    <a16:creationId xmlns:a16="http://schemas.microsoft.com/office/drawing/2014/main" id="{1A53CE7A-8564-093D-1621-2B286BE230CA}"/>
                  </a:ext>
                </a:extLst>
              </p:cNvPr>
              <p:cNvSpPr txBox="1"/>
              <p:nvPr/>
            </p:nvSpPr>
            <p:spPr>
              <a:xfrm>
                <a:off x="4193319" y="5201861"/>
                <a:ext cx="861856" cy="200396"/>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3990902" y="5222875"/>
                <a:ext cx="156085" cy="158367"/>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53" name="Group 152">
              <a:extLst>
                <a:ext uri="{FF2B5EF4-FFF2-40B4-BE49-F238E27FC236}">
                  <a16:creationId xmlns:a16="http://schemas.microsoft.com/office/drawing/2014/main" id="{1CE231D5-D1EB-B4EA-BB3B-BC76038AD721}"/>
                </a:ext>
              </a:extLst>
            </p:cNvPr>
            <p:cNvGrpSpPr/>
            <p:nvPr/>
          </p:nvGrpSpPr>
          <p:grpSpPr>
            <a:xfrm>
              <a:off x="3215241" y="5438410"/>
              <a:ext cx="1112237" cy="203671"/>
              <a:chOff x="3968745" y="5438410"/>
              <a:chExt cx="1112237" cy="203671"/>
            </a:xfrm>
          </p:grpSpPr>
          <p:sp>
            <p:nvSpPr>
              <p:cNvPr id="85" name="TextBox 84">
                <a:extLst>
                  <a:ext uri="{FF2B5EF4-FFF2-40B4-BE49-F238E27FC236}">
                    <a16:creationId xmlns:a16="http://schemas.microsoft.com/office/drawing/2014/main" id="{C75D8176-D202-3CC5-D65C-A0D1D395D6C4}"/>
                  </a:ext>
                </a:extLst>
              </p:cNvPr>
              <p:cNvSpPr txBox="1"/>
              <p:nvPr/>
            </p:nvSpPr>
            <p:spPr>
              <a:xfrm>
                <a:off x="4169147" y="5438410"/>
                <a:ext cx="911835" cy="200396"/>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8745" y="5441685"/>
                <a:ext cx="200396" cy="200396"/>
              </a:xfrm>
              <a:prstGeom prst="rect">
                <a:avLst/>
              </a:prstGeom>
            </p:spPr>
          </p:pic>
        </p:grpSp>
      </p:grpSp>
      <p:graphicFrame>
        <p:nvGraphicFramePr>
          <p:cNvPr id="108" name="Table 107">
            <a:extLst>
              <a:ext uri="{FF2B5EF4-FFF2-40B4-BE49-F238E27FC236}">
                <a16:creationId xmlns:a16="http://schemas.microsoft.com/office/drawing/2014/main" id="{DCB87290-3E98-CAE1-92DA-511BA2927304}"/>
              </a:ext>
            </a:extLst>
          </p:cNvPr>
          <p:cNvGraphicFramePr>
            <a:graphicFrameLocks noGrp="1"/>
          </p:cNvGraphicFramePr>
          <p:nvPr>
            <p:extLst>
              <p:ext uri="{D42A27DB-BD31-4B8C-83A1-F6EECF244321}">
                <p14:modId xmlns:p14="http://schemas.microsoft.com/office/powerpoint/2010/main" val="3563207945"/>
              </p:ext>
            </p:extLst>
          </p:nvPr>
        </p:nvGraphicFramePr>
        <p:xfrm>
          <a:off x="6231639" y="1054839"/>
          <a:ext cx="5585669" cy="4715135"/>
        </p:xfrm>
        <a:graphic>
          <a:graphicData uri="http://schemas.openxmlformats.org/drawingml/2006/table">
            <a:tbl>
              <a:tblPr firstRow="1" bandRow="1">
                <a:tableStyleId>{5C22544A-7EE6-4342-B048-85BDC9FD1C3A}</a:tableStyleId>
              </a:tblPr>
              <a:tblGrid>
                <a:gridCol w="464206">
                  <a:extLst>
                    <a:ext uri="{9D8B030D-6E8A-4147-A177-3AD203B41FA5}">
                      <a16:colId xmlns:a16="http://schemas.microsoft.com/office/drawing/2014/main" val="266540473"/>
                    </a:ext>
                  </a:extLst>
                </a:gridCol>
                <a:gridCol w="3158707">
                  <a:extLst>
                    <a:ext uri="{9D8B030D-6E8A-4147-A177-3AD203B41FA5}">
                      <a16:colId xmlns:a16="http://schemas.microsoft.com/office/drawing/2014/main" val="3919764626"/>
                    </a:ext>
                  </a:extLst>
                </a:gridCol>
                <a:gridCol w="1071652">
                  <a:extLst>
                    <a:ext uri="{9D8B030D-6E8A-4147-A177-3AD203B41FA5}">
                      <a16:colId xmlns:a16="http://schemas.microsoft.com/office/drawing/2014/main" val="1723437626"/>
                    </a:ext>
                  </a:extLst>
                </a:gridCol>
                <a:gridCol w="891104">
                  <a:extLst>
                    <a:ext uri="{9D8B030D-6E8A-4147-A177-3AD203B41FA5}">
                      <a16:colId xmlns:a16="http://schemas.microsoft.com/office/drawing/2014/main" val="1384241174"/>
                    </a:ext>
                  </a:extLst>
                </a:gridCol>
              </a:tblGrid>
              <a:tr h="575339">
                <a:tc>
                  <a:txBody>
                    <a:bodyPr/>
                    <a:lstStyle/>
                    <a:p>
                      <a:pPr algn="ctr"/>
                      <a:endParaRPr lang="en-US" sz="1400" b="1">
                        <a:solidFill>
                          <a:srgbClr val="013668"/>
                        </a:solidFill>
                      </a:endParaRPr>
                    </a:p>
                  </a:txBody>
                  <a:tcPr anchor="ctr">
                    <a:solidFill>
                      <a:schemeClr val="bg1"/>
                    </a:solidFill>
                  </a:tcPr>
                </a:tc>
                <a:tc>
                  <a:txBody>
                    <a:bodyPr/>
                    <a:lstStyle/>
                    <a:p>
                      <a:r>
                        <a:rPr lang="en-US" sz="1400">
                          <a:solidFill>
                            <a:srgbClr val="013668"/>
                          </a:solidFill>
                        </a:rPr>
                        <a:t>TACTIC NAME</a:t>
                      </a:r>
                    </a:p>
                  </a:txBody>
                  <a:tcPr anchor="ctr">
                    <a:solidFill>
                      <a:schemeClr val="bg1"/>
                    </a:solidFill>
                  </a:tcPr>
                </a:tc>
                <a:tc>
                  <a:txBody>
                    <a:bodyPr/>
                    <a:lstStyle/>
                    <a:p>
                      <a:pPr algn="ctr"/>
                      <a:r>
                        <a:rPr lang="en-US" sz="1400">
                          <a:solidFill>
                            <a:srgbClr val="013668"/>
                          </a:solidFill>
                        </a:rPr>
                        <a:t>STATUS: </a:t>
                      </a:r>
                      <a:br>
                        <a:rPr lang="en-US" sz="1400">
                          <a:solidFill>
                            <a:srgbClr val="013668"/>
                          </a:solidFill>
                        </a:rPr>
                      </a:br>
                      <a:r>
                        <a:rPr lang="en-US" sz="1400">
                          <a:solidFill>
                            <a:srgbClr val="013668"/>
                          </a:solidFill>
                        </a:rPr>
                        <a:t>JUNE 23</a:t>
                      </a:r>
                    </a:p>
                  </a:txBody>
                  <a:tcPr anchor="ctr">
                    <a:solidFill>
                      <a:schemeClr val="bg1"/>
                    </a:solidFill>
                  </a:tcPr>
                </a:tc>
                <a:tc>
                  <a:txBody>
                    <a:bodyPr/>
                    <a:lstStyle/>
                    <a:p>
                      <a:pPr algn="ctr"/>
                      <a:r>
                        <a:rPr lang="en-US" sz="1400">
                          <a:solidFill>
                            <a:srgbClr val="013668"/>
                          </a:solidFill>
                        </a:rPr>
                        <a:t>STATUS:</a:t>
                      </a:r>
                    </a:p>
                    <a:p>
                      <a:pPr algn="ctr"/>
                      <a:r>
                        <a:rPr lang="en-US" sz="1400">
                          <a:solidFill>
                            <a:srgbClr val="013668"/>
                          </a:solidFill>
                        </a:rPr>
                        <a:t>SEPT 01</a:t>
                      </a:r>
                    </a:p>
                  </a:txBody>
                  <a:tcPr anchor="ctr">
                    <a:solidFill>
                      <a:schemeClr val="bg1"/>
                    </a:solidFill>
                  </a:tcPr>
                </a:tc>
                <a:extLst>
                  <a:ext uri="{0D108BD9-81ED-4DB2-BD59-A6C34878D82A}">
                    <a16:rowId xmlns:a16="http://schemas.microsoft.com/office/drawing/2014/main" val="2117702297"/>
                  </a:ext>
                </a:extLst>
              </a:tr>
              <a:tr h="405486">
                <a:tc>
                  <a:txBody>
                    <a:bodyPr/>
                    <a:lstStyle/>
                    <a:p>
                      <a:pPr algn="ctr"/>
                      <a:r>
                        <a:rPr lang="en-US" sz="1400" b="1">
                          <a:solidFill>
                            <a:srgbClr val="013668"/>
                          </a:solidFill>
                        </a:rPr>
                        <a:t>1</a:t>
                      </a:r>
                    </a:p>
                  </a:txBody>
                  <a:tcPr anchor="ctr">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INCREASE FACULTY + STAFF SALARIES</a:t>
                      </a:r>
                    </a:p>
                  </a:txBody>
                  <a:tcPr marL="68580" marR="68580" marT="0" marB="0" anchor="ctr">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6302880"/>
                  </a:ext>
                </a:extLst>
              </a:tr>
              <a:tr h="405486">
                <a:tc>
                  <a:txBody>
                    <a:bodyPr/>
                    <a:lstStyle/>
                    <a:p>
                      <a:pPr algn="ctr"/>
                      <a:r>
                        <a:rPr lang="en-US" sz="1400" b="1">
                          <a:solidFill>
                            <a:srgbClr val="013668"/>
                          </a:solidFill>
                        </a:rPr>
                        <a:t>2</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BUILD HR CAPACITY FOR RECRUITMENT / RETENTION</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99273070"/>
                  </a:ext>
                </a:extLst>
              </a:tr>
              <a:tr h="405486">
                <a:tc>
                  <a:txBody>
                    <a:bodyPr/>
                    <a:lstStyle/>
                    <a:p>
                      <a:pPr algn="ctr"/>
                      <a:r>
                        <a:rPr lang="en-US" sz="1400" b="1">
                          <a:solidFill>
                            <a:srgbClr val="013668"/>
                          </a:solidFill>
                        </a:rPr>
                        <a:t>3</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STRATEGIC ENROLLMENT MANAGEMENT</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72311602"/>
                  </a:ext>
                </a:extLst>
              </a:tr>
              <a:tr h="405486">
                <a:tc>
                  <a:txBody>
                    <a:bodyPr/>
                    <a:lstStyle/>
                    <a:p>
                      <a:pPr algn="ctr"/>
                      <a:r>
                        <a:rPr lang="en-US" sz="1400" b="1">
                          <a:solidFill>
                            <a:srgbClr val="013668"/>
                          </a:solidFill>
                        </a:rPr>
                        <a:t>4</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EXPAND NC CAREER COACH PROGRAM</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09793593"/>
                  </a:ext>
                </a:extLst>
              </a:tr>
              <a:tr h="405486">
                <a:tc>
                  <a:txBody>
                    <a:bodyPr/>
                    <a:lstStyle/>
                    <a:p>
                      <a:pPr algn="ctr"/>
                      <a:r>
                        <a:rPr lang="en-US" sz="1400" b="1">
                          <a:solidFill>
                            <a:srgbClr val="013668"/>
                          </a:solidFill>
                        </a:rPr>
                        <a:t>5</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FRAMEWORK FOR INCLUSIVE EXCELLENCE</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88627984"/>
                  </a:ext>
                </a:extLst>
              </a:tr>
              <a:tr h="405486">
                <a:tc>
                  <a:txBody>
                    <a:bodyPr/>
                    <a:lstStyle/>
                    <a:p>
                      <a:pPr algn="ctr"/>
                      <a:r>
                        <a:rPr lang="en-US" sz="1400" b="1">
                          <a:solidFill>
                            <a:srgbClr val="013668"/>
                          </a:solidFill>
                        </a:rPr>
                        <a:t>6</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SUPPORT EXCELLENCE IN TEACHING AND LEARNING</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715886504"/>
                  </a:ext>
                </a:extLst>
              </a:tr>
              <a:tr h="405486">
                <a:tc>
                  <a:txBody>
                    <a:bodyPr/>
                    <a:lstStyle/>
                    <a:p>
                      <a:pPr algn="ctr"/>
                      <a:r>
                        <a:rPr lang="en-US" sz="1400" b="1">
                          <a:solidFill>
                            <a:srgbClr val="013668"/>
                          </a:solidFill>
                        </a:rPr>
                        <a:t>7</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MEETING HOLISTIC STUDENT NEEDS</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71810857"/>
                  </a:ext>
                </a:extLst>
              </a:tr>
              <a:tr h="405486">
                <a:tc>
                  <a:txBody>
                    <a:bodyPr/>
                    <a:lstStyle/>
                    <a:p>
                      <a:pPr algn="ctr"/>
                      <a:r>
                        <a:rPr lang="en-US" sz="1400" b="1">
                          <a:solidFill>
                            <a:srgbClr val="013668"/>
                          </a:solidFill>
                        </a:rPr>
                        <a:t>8</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APPRENTICESHIP EXPANSION</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44804954"/>
                  </a:ext>
                </a:extLst>
              </a:tr>
              <a:tr h="405486">
                <a:tc>
                  <a:txBody>
                    <a:bodyPr/>
                    <a:lstStyle/>
                    <a:p>
                      <a:pPr algn="ctr"/>
                      <a:r>
                        <a:rPr lang="en-US" sz="1400" b="1">
                          <a:solidFill>
                            <a:srgbClr val="013668"/>
                          </a:solidFill>
                        </a:rPr>
                        <a:t>9</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UPDATE FUNDING FORMULA</a:t>
                      </a: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62686640"/>
                  </a:ext>
                </a:extLst>
              </a:tr>
              <a:tr h="405486">
                <a:tc>
                  <a:txBody>
                    <a:bodyPr/>
                    <a:lstStyle/>
                    <a:p>
                      <a:pPr algn="ctr"/>
                      <a:r>
                        <a:rPr lang="en-US" sz="1400" b="1">
                          <a:solidFill>
                            <a:srgbClr val="013668"/>
                          </a:solidFill>
                        </a:rPr>
                        <a:t>10</a:t>
                      </a:r>
                    </a:p>
                  </a:txBody>
                  <a:tcPr anchor="ctr">
                    <a:lnT w="12700" cap="flat" cmpd="sng" algn="ctr">
                      <a:solidFill>
                        <a:schemeClr val="tx1"/>
                      </a:solidFill>
                      <a:prstDash val="sysDot"/>
                      <a:round/>
                      <a:headEnd type="none" w="med" len="med"/>
                      <a:tailEnd type="none" w="med" len="med"/>
                    </a:lnT>
                    <a:noFill/>
                  </a:tcPr>
                </a:tc>
                <a:tc>
                  <a:txBody>
                    <a:bodyPr/>
                    <a:lstStyle/>
                    <a:p>
                      <a:pPr marL="0" marR="0">
                        <a:spcBef>
                          <a:spcPts val="0"/>
                        </a:spcBef>
                        <a:spcAft>
                          <a:spcPts val="0"/>
                        </a:spcAft>
                      </a:pPr>
                      <a:r>
                        <a:rPr lang="en-US" sz="1400" b="1">
                          <a:solidFill>
                            <a:srgbClr val="013668"/>
                          </a:solidFill>
                          <a:effectLst/>
                          <a:latin typeface="Calibri"/>
                          <a:ea typeface="Calibri" panose="020F0502020204030204" pitchFamily="34" charset="0"/>
                        </a:rPr>
                        <a:t>STATEWIDE MARKETING STRATEGY</a:t>
                      </a:r>
                    </a:p>
                  </a:txBody>
                  <a:tcPr marL="68580" marR="68580" marT="0" marB="0" anchor="ctr">
                    <a:lnT w="12700" cap="flat" cmpd="sng" algn="ctr">
                      <a:solidFill>
                        <a:schemeClr val="tx1"/>
                      </a:solidFill>
                      <a:prstDash val="sysDot"/>
                      <a:round/>
                      <a:headEnd type="none" w="med" len="med"/>
                      <a:tailEnd type="none" w="med" len="med"/>
                    </a:lnT>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noFill/>
                  </a:tcPr>
                </a:tc>
                <a:tc>
                  <a:txBody>
                    <a:bodyPr/>
                    <a:lstStyle/>
                    <a:p>
                      <a:pPr algn="ctr"/>
                      <a:endParaRPr lang="en-US" sz="1400"/>
                    </a:p>
                  </a:txBody>
                  <a:tcPr anchor="ctr">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153814740"/>
                  </a:ext>
                </a:extLst>
              </a:tr>
            </a:tbl>
          </a:graphicData>
        </a:graphic>
      </p:graphicFrame>
      <p:sp>
        <p:nvSpPr>
          <p:cNvPr id="110" name="Oval 109">
            <a:extLst>
              <a:ext uri="{FF2B5EF4-FFF2-40B4-BE49-F238E27FC236}">
                <a16:creationId xmlns:a16="http://schemas.microsoft.com/office/drawing/2014/main" id="{83D9EA29-71BE-6A0A-6BC3-CD60DCC36C52}"/>
              </a:ext>
            </a:extLst>
          </p:cNvPr>
          <p:cNvSpPr>
            <a:spLocks noChangeAspect="1"/>
          </p:cNvSpPr>
          <p:nvPr/>
        </p:nvSpPr>
        <p:spPr>
          <a:xfrm>
            <a:off x="10284712" y="1733123"/>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Oval 110">
            <a:extLst>
              <a:ext uri="{FF2B5EF4-FFF2-40B4-BE49-F238E27FC236}">
                <a16:creationId xmlns:a16="http://schemas.microsoft.com/office/drawing/2014/main" id="{95570AD8-AA22-8113-83A9-68F1CB46ED3F}"/>
              </a:ext>
            </a:extLst>
          </p:cNvPr>
          <p:cNvSpPr>
            <a:spLocks noChangeAspect="1"/>
          </p:cNvSpPr>
          <p:nvPr/>
        </p:nvSpPr>
        <p:spPr>
          <a:xfrm>
            <a:off x="11272886" y="1733122"/>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Oval 111">
            <a:extLst>
              <a:ext uri="{FF2B5EF4-FFF2-40B4-BE49-F238E27FC236}">
                <a16:creationId xmlns:a16="http://schemas.microsoft.com/office/drawing/2014/main" id="{F063E7A8-C345-FFF4-2154-298DF3CE7A8D}"/>
              </a:ext>
            </a:extLst>
          </p:cNvPr>
          <p:cNvSpPr>
            <a:spLocks noChangeAspect="1"/>
          </p:cNvSpPr>
          <p:nvPr/>
        </p:nvSpPr>
        <p:spPr>
          <a:xfrm>
            <a:off x="10284712" y="3764543"/>
            <a:ext cx="207590" cy="210625"/>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3" name="Oval 112">
            <a:extLst>
              <a:ext uri="{FF2B5EF4-FFF2-40B4-BE49-F238E27FC236}">
                <a16:creationId xmlns:a16="http://schemas.microsoft.com/office/drawing/2014/main" id="{F767EA4A-38CD-8082-7F5D-33F14002E137}"/>
              </a:ext>
            </a:extLst>
          </p:cNvPr>
          <p:cNvSpPr>
            <a:spLocks noChangeAspect="1"/>
          </p:cNvSpPr>
          <p:nvPr/>
        </p:nvSpPr>
        <p:spPr>
          <a:xfrm>
            <a:off x="10284712" y="2129387"/>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4" name="Oval 113">
            <a:extLst>
              <a:ext uri="{FF2B5EF4-FFF2-40B4-BE49-F238E27FC236}">
                <a16:creationId xmlns:a16="http://schemas.microsoft.com/office/drawing/2014/main" id="{8F0CC805-CA5F-DA77-3C09-A1725872BE03}"/>
              </a:ext>
            </a:extLst>
          </p:cNvPr>
          <p:cNvSpPr>
            <a:spLocks noChangeAspect="1"/>
          </p:cNvSpPr>
          <p:nvPr/>
        </p:nvSpPr>
        <p:spPr>
          <a:xfrm>
            <a:off x="10284712" y="2549732"/>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5" name="Oval 114">
            <a:extLst>
              <a:ext uri="{FF2B5EF4-FFF2-40B4-BE49-F238E27FC236}">
                <a16:creationId xmlns:a16="http://schemas.microsoft.com/office/drawing/2014/main" id="{2066EC45-C369-428D-AC03-503F448B5E1B}"/>
              </a:ext>
            </a:extLst>
          </p:cNvPr>
          <p:cNvSpPr>
            <a:spLocks noChangeAspect="1"/>
          </p:cNvSpPr>
          <p:nvPr/>
        </p:nvSpPr>
        <p:spPr>
          <a:xfrm>
            <a:off x="11272886" y="2541082"/>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8" name="Oval 117">
            <a:extLst>
              <a:ext uri="{FF2B5EF4-FFF2-40B4-BE49-F238E27FC236}">
                <a16:creationId xmlns:a16="http://schemas.microsoft.com/office/drawing/2014/main" id="{7C531CDD-18E1-3D4D-7E46-18136C18DE3D}"/>
              </a:ext>
            </a:extLst>
          </p:cNvPr>
          <p:cNvSpPr>
            <a:spLocks noChangeAspect="1"/>
          </p:cNvSpPr>
          <p:nvPr/>
        </p:nvSpPr>
        <p:spPr>
          <a:xfrm>
            <a:off x="10284712" y="3346923"/>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9" name="Oval 118">
            <a:extLst>
              <a:ext uri="{FF2B5EF4-FFF2-40B4-BE49-F238E27FC236}">
                <a16:creationId xmlns:a16="http://schemas.microsoft.com/office/drawing/2014/main" id="{BDE6FD00-1C56-D08F-93AE-D59B7B152B5C}"/>
              </a:ext>
            </a:extLst>
          </p:cNvPr>
          <p:cNvSpPr>
            <a:spLocks noChangeAspect="1"/>
          </p:cNvSpPr>
          <p:nvPr/>
        </p:nvSpPr>
        <p:spPr>
          <a:xfrm>
            <a:off x="11272886" y="3349042"/>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1" name="Oval 120">
            <a:extLst>
              <a:ext uri="{FF2B5EF4-FFF2-40B4-BE49-F238E27FC236}">
                <a16:creationId xmlns:a16="http://schemas.microsoft.com/office/drawing/2014/main" id="{A7BAC2B1-9A7B-7096-69C1-36D7BF42502C}"/>
              </a:ext>
            </a:extLst>
          </p:cNvPr>
          <p:cNvSpPr>
            <a:spLocks noChangeAspect="1"/>
          </p:cNvSpPr>
          <p:nvPr/>
        </p:nvSpPr>
        <p:spPr>
          <a:xfrm>
            <a:off x="11279008" y="3793057"/>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2" name="Oval 121">
            <a:extLst>
              <a:ext uri="{FF2B5EF4-FFF2-40B4-BE49-F238E27FC236}">
                <a16:creationId xmlns:a16="http://schemas.microsoft.com/office/drawing/2014/main" id="{2425C9C0-EEB6-FF98-91E4-1FB750BD509C}"/>
              </a:ext>
            </a:extLst>
          </p:cNvPr>
          <p:cNvSpPr>
            <a:spLocks noChangeAspect="1"/>
          </p:cNvSpPr>
          <p:nvPr/>
        </p:nvSpPr>
        <p:spPr>
          <a:xfrm>
            <a:off x="10284712" y="4153823"/>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4" name="Oval 123">
            <a:extLst>
              <a:ext uri="{FF2B5EF4-FFF2-40B4-BE49-F238E27FC236}">
                <a16:creationId xmlns:a16="http://schemas.microsoft.com/office/drawing/2014/main" id="{FEF5CA6D-5F5A-61F9-53B5-6874CD97F737}"/>
              </a:ext>
            </a:extLst>
          </p:cNvPr>
          <p:cNvSpPr>
            <a:spLocks noChangeAspect="1"/>
          </p:cNvSpPr>
          <p:nvPr/>
        </p:nvSpPr>
        <p:spPr>
          <a:xfrm>
            <a:off x="10284712" y="4557273"/>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5" name="Oval 124">
            <a:extLst>
              <a:ext uri="{FF2B5EF4-FFF2-40B4-BE49-F238E27FC236}">
                <a16:creationId xmlns:a16="http://schemas.microsoft.com/office/drawing/2014/main" id="{6F0B48B3-0687-0225-A2C0-5EC89E62AAED}"/>
              </a:ext>
            </a:extLst>
          </p:cNvPr>
          <p:cNvSpPr>
            <a:spLocks noChangeAspect="1"/>
          </p:cNvSpPr>
          <p:nvPr/>
        </p:nvSpPr>
        <p:spPr>
          <a:xfrm>
            <a:off x="11272886" y="4560982"/>
            <a:ext cx="207590" cy="210625"/>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6" name="Oval 125">
            <a:extLst>
              <a:ext uri="{FF2B5EF4-FFF2-40B4-BE49-F238E27FC236}">
                <a16:creationId xmlns:a16="http://schemas.microsoft.com/office/drawing/2014/main" id="{C172C27A-D39A-5E34-DFBE-4247DE2E8CC5}"/>
              </a:ext>
            </a:extLst>
          </p:cNvPr>
          <p:cNvSpPr>
            <a:spLocks noChangeAspect="1"/>
          </p:cNvSpPr>
          <p:nvPr/>
        </p:nvSpPr>
        <p:spPr>
          <a:xfrm>
            <a:off x="10284712" y="4960723"/>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7" name="Oval 126">
            <a:extLst>
              <a:ext uri="{FF2B5EF4-FFF2-40B4-BE49-F238E27FC236}">
                <a16:creationId xmlns:a16="http://schemas.microsoft.com/office/drawing/2014/main" id="{576ACBA0-36EF-A81E-FC79-F1E22BCE6388}"/>
              </a:ext>
            </a:extLst>
          </p:cNvPr>
          <p:cNvSpPr>
            <a:spLocks noChangeAspect="1"/>
          </p:cNvSpPr>
          <p:nvPr/>
        </p:nvSpPr>
        <p:spPr>
          <a:xfrm>
            <a:off x="11272886" y="4964962"/>
            <a:ext cx="207590" cy="210625"/>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2" name="Oval 131">
            <a:extLst>
              <a:ext uri="{FF2B5EF4-FFF2-40B4-BE49-F238E27FC236}">
                <a16:creationId xmlns:a16="http://schemas.microsoft.com/office/drawing/2014/main" id="{3F291B69-2F02-3299-67E7-0AE8DC095F52}"/>
              </a:ext>
            </a:extLst>
          </p:cNvPr>
          <p:cNvSpPr>
            <a:spLocks noChangeAspect="1"/>
          </p:cNvSpPr>
          <p:nvPr/>
        </p:nvSpPr>
        <p:spPr>
          <a:xfrm>
            <a:off x="10284456" y="5364173"/>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3" name="Oval 132">
            <a:extLst>
              <a:ext uri="{FF2B5EF4-FFF2-40B4-BE49-F238E27FC236}">
                <a16:creationId xmlns:a16="http://schemas.microsoft.com/office/drawing/2014/main" id="{CFE12654-911E-DA42-DE2F-45C3A5333022}"/>
              </a:ext>
            </a:extLst>
          </p:cNvPr>
          <p:cNvSpPr>
            <a:spLocks noChangeAspect="1"/>
          </p:cNvSpPr>
          <p:nvPr/>
        </p:nvSpPr>
        <p:spPr>
          <a:xfrm>
            <a:off x="11279008" y="5368445"/>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5" name="Rectangle 144">
            <a:extLst>
              <a:ext uri="{FF2B5EF4-FFF2-40B4-BE49-F238E27FC236}">
                <a16:creationId xmlns:a16="http://schemas.microsoft.com/office/drawing/2014/main" id="{6A652D3A-492F-63C3-5C91-C47ECCAF9D3D}"/>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itle 1">
            <a:extLst>
              <a:ext uri="{FF2B5EF4-FFF2-40B4-BE49-F238E27FC236}">
                <a16:creationId xmlns:a16="http://schemas.microsoft.com/office/drawing/2014/main" id="{A57B8DC9-323E-57A6-F999-52C06F996E89}"/>
              </a:ext>
            </a:extLst>
          </p:cNvPr>
          <p:cNvSpPr>
            <a:spLocks noGrp="1"/>
          </p:cNvSpPr>
          <p:nvPr>
            <p:ph type="title"/>
          </p:nvPr>
        </p:nvSpPr>
        <p:spPr>
          <a:xfrm>
            <a:off x="1059720" y="0"/>
            <a:ext cx="8047892" cy="748245"/>
          </a:xfrm>
        </p:spPr>
        <p:txBody>
          <a:bodyPr>
            <a:normAutofit/>
          </a:bodyPr>
          <a:lstStyle/>
          <a:p>
            <a:r>
              <a:rPr lang="en-US" b="1" cap="all">
                <a:solidFill>
                  <a:schemeClr val="bg1"/>
                </a:solidFill>
                <a:latin typeface="+mn-lt"/>
              </a:rPr>
              <a:t>Tactics status Dashboard</a:t>
            </a:r>
          </a:p>
        </p:txBody>
      </p:sp>
      <p:grpSp>
        <p:nvGrpSpPr>
          <p:cNvPr id="147" name="Group 146">
            <a:extLst>
              <a:ext uri="{FF2B5EF4-FFF2-40B4-BE49-F238E27FC236}">
                <a16:creationId xmlns:a16="http://schemas.microsoft.com/office/drawing/2014/main" id="{4E95C0F7-4196-E570-9F8F-53E30B76C533}"/>
              </a:ext>
            </a:extLst>
          </p:cNvPr>
          <p:cNvGrpSpPr/>
          <p:nvPr/>
        </p:nvGrpSpPr>
        <p:grpSpPr>
          <a:xfrm>
            <a:off x="0" y="0"/>
            <a:ext cx="962451" cy="748245"/>
            <a:chOff x="151430" y="151429"/>
            <a:chExt cx="962451" cy="748245"/>
          </a:xfrm>
        </p:grpSpPr>
        <p:sp>
          <p:nvSpPr>
            <p:cNvPr id="148" name="Parallelogram 147">
              <a:extLst>
                <a:ext uri="{FF2B5EF4-FFF2-40B4-BE49-F238E27FC236}">
                  <a16:creationId xmlns:a16="http://schemas.microsoft.com/office/drawing/2014/main" id="{3A74383B-3540-A3DB-AC56-ECC31052D830}"/>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arallelogram 148">
              <a:extLst>
                <a:ext uri="{FF2B5EF4-FFF2-40B4-BE49-F238E27FC236}">
                  <a16:creationId xmlns:a16="http://schemas.microsoft.com/office/drawing/2014/main" id="{57D413DC-BBD0-6AEB-A3F1-4839910F6CA6}"/>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F2FB214-F928-1002-EF8D-83C7CB172529}"/>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CBE12DE3-6768-B521-2262-CE99922BE8E6}"/>
              </a:ext>
            </a:extLst>
          </p:cNvPr>
          <p:cNvSpPr>
            <a:spLocks noChangeAspect="1"/>
          </p:cNvSpPr>
          <p:nvPr/>
        </p:nvSpPr>
        <p:spPr>
          <a:xfrm>
            <a:off x="10284712" y="2938986"/>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 name="Oval 2">
            <a:extLst>
              <a:ext uri="{FF2B5EF4-FFF2-40B4-BE49-F238E27FC236}">
                <a16:creationId xmlns:a16="http://schemas.microsoft.com/office/drawing/2014/main" id="{FF83BD07-5F0D-ED60-75A4-20D8047EE434}"/>
              </a:ext>
            </a:extLst>
          </p:cNvPr>
          <p:cNvSpPr>
            <a:spLocks noChangeAspect="1"/>
          </p:cNvSpPr>
          <p:nvPr/>
        </p:nvSpPr>
        <p:spPr>
          <a:xfrm>
            <a:off x="11267489" y="2938684"/>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 name="Oval 6">
            <a:extLst>
              <a:ext uri="{FF2B5EF4-FFF2-40B4-BE49-F238E27FC236}">
                <a16:creationId xmlns:a16="http://schemas.microsoft.com/office/drawing/2014/main" id="{69E1610B-2F1E-871B-91C9-D079CFD654B2}"/>
              </a:ext>
            </a:extLst>
          </p:cNvPr>
          <p:cNvSpPr>
            <a:spLocks noChangeAspect="1"/>
          </p:cNvSpPr>
          <p:nvPr/>
        </p:nvSpPr>
        <p:spPr>
          <a:xfrm>
            <a:off x="11279008" y="4177019"/>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 name="Oval 5">
            <a:extLst>
              <a:ext uri="{FF2B5EF4-FFF2-40B4-BE49-F238E27FC236}">
                <a16:creationId xmlns:a16="http://schemas.microsoft.com/office/drawing/2014/main" id="{A5DC6B7C-F35A-9048-37E5-4CFA5D5A7857}"/>
              </a:ext>
            </a:extLst>
          </p:cNvPr>
          <p:cNvSpPr>
            <a:spLocks noChangeAspect="1"/>
          </p:cNvSpPr>
          <p:nvPr/>
        </p:nvSpPr>
        <p:spPr>
          <a:xfrm>
            <a:off x="11279008" y="2131656"/>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3219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BD98104E-F8AA-D058-302C-EDB655744BE2}"/>
              </a:ext>
            </a:extLst>
          </p:cNvPr>
          <p:cNvGrpSpPr>
            <a:grpSpLocks/>
          </p:cNvGrpSpPr>
          <p:nvPr/>
        </p:nvGrpSpPr>
        <p:grpSpPr>
          <a:xfrm>
            <a:off x="0" y="3494521"/>
            <a:ext cx="3809029" cy="3363477"/>
            <a:chOff x="0" y="-1"/>
            <a:chExt cx="5826508" cy="6858000"/>
          </a:xfrm>
        </p:grpSpPr>
        <p:sp>
          <p:nvSpPr>
            <p:cNvPr id="5" name="Parallelogram 4">
              <a:extLst>
                <a:ext uri="{FF2B5EF4-FFF2-40B4-BE49-F238E27FC236}">
                  <a16:creationId xmlns:a16="http://schemas.microsoft.com/office/drawing/2014/main" id="{2CCDE901-7BC0-BC78-B472-47A7B6558921}"/>
                </a:ext>
              </a:extLst>
            </p:cNvPr>
            <p:cNvSpPr>
              <a:spLocks/>
            </p:cNvSpPr>
            <p:nvPr/>
          </p:nvSpPr>
          <p:spPr>
            <a:xfrm flipV="1">
              <a:off x="2079601" y="-1"/>
              <a:ext cx="3746907" cy="6858000"/>
            </a:xfrm>
            <a:prstGeom prst="parallelogram">
              <a:avLst>
                <a:gd name="adj" fmla="val 47228"/>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45A1CFE1-92B4-ACA3-5FDD-5BA85C00B157}"/>
                </a:ext>
              </a:extLst>
            </p:cNvPr>
            <p:cNvSpPr>
              <a:spLocks/>
            </p:cNvSpPr>
            <p:nvPr/>
          </p:nvSpPr>
          <p:spPr>
            <a:xfrm flipV="1">
              <a:off x="911329" y="-1"/>
              <a:ext cx="4266387" cy="6858000"/>
            </a:xfrm>
            <a:prstGeom prst="parallelogram">
              <a:avLst>
                <a:gd name="adj" fmla="val 40699"/>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793050-23FF-7401-3A76-BE7A5D127140}"/>
                </a:ext>
              </a:extLst>
            </p:cNvPr>
            <p:cNvSpPr>
              <a:spLocks/>
            </p:cNvSpPr>
            <p:nvPr/>
          </p:nvSpPr>
          <p:spPr>
            <a:xfrm flipV="1">
              <a:off x="0" y="-1"/>
              <a:ext cx="3416411" cy="6858000"/>
            </a:xfrm>
            <a:prstGeom prst="rect">
              <a:avLst/>
            </a:prstGeom>
            <a:solidFill>
              <a:srgbClr val="12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E180EB-54C7-2C0E-71B1-2347076D1472}"/>
              </a:ext>
            </a:extLst>
          </p:cNvPr>
          <p:cNvSpPr>
            <a:spLocks noGrp="1"/>
          </p:cNvSpPr>
          <p:nvPr>
            <p:ph type="title"/>
          </p:nvPr>
        </p:nvSpPr>
        <p:spPr>
          <a:xfrm>
            <a:off x="3980659" y="2289462"/>
            <a:ext cx="7258417" cy="1205059"/>
          </a:xfrm>
        </p:spPr>
        <p:txBody>
          <a:bodyPr>
            <a:normAutofit/>
          </a:bodyPr>
          <a:lstStyle/>
          <a:p>
            <a:r>
              <a:rPr lang="en-US" b="1" cap="all">
                <a:solidFill>
                  <a:srgbClr val="013668"/>
                </a:solidFill>
                <a:latin typeface="+mn-lt"/>
              </a:rPr>
              <a:t>tactics Overview</a:t>
            </a:r>
          </a:p>
        </p:txBody>
      </p:sp>
      <p:pic>
        <p:nvPicPr>
          <p:cNvPr id="3" name="Picture 2" descr="A blue sign with white text&#10;&#10;Description automatically generated">
            <a:extLst>
              <a:ext uri="{FF2B5EF4-FFF2-40B4-BE49-F238E27FC236}">
                <a16:creationId xmlns:a16="http://schemas.microsoft.com/office/drawing/2014/main" id="{B9A954B1-62A7-0FCB-F9EB-0483DFEED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4" y="5713523"/>
            <a:ext cx="2333812" cy="748245"/>
          </a:xfrm>
          <a:prstGeom prst="rect">
            <a:avLst/>
          </a:prstGeom>
        </p:spPr>
      </p:pic>
    </p:spTree>
    <p:extLst>
      <p:ext uri="{BB962C8B-B14F-4D97-AF65-F5344CB8AC3E}">
        <p14:creationId xmlns:p14="http://schemas.microsoft.com/office/powerpoint/2010/main" val="326232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erson in a suit and tie&#10;&#10;Description automatically generated">
            <a:extLst>
              <a:ext uri="{FF2B5EF4-FFF2-40B4-BE49-F238E27FC236}">
                <a16:creationId xmlns:a16="http://schemas.microsoft.com/office/drawing/2014/main" id="{4E14DEC0-DEA0-01E4-B60A-5743DAEC2D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4159" y="914397"/>
            <a:ext cx="2743199" cy="4114800"/>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6" y="914397"/>
            <a:ext cx="7589672" cy="5396756"/>
          </a:xfrm>
        </p:spPr>
        <p:txBody>
          <a:bodyPr>
            <a:normAutofit/>
          </a:bodyPr>
          <a:lstStyle/>
          <a:p>
            <a:r>
              <a:rPr lang="en-US" sz="2000" b="1" dirty="0"/>
              <a:t>Project Goal</a:t>
            </a:r>
          </a:p>
          <a:p>
            <a:pPr marL="285750" indent="-285750">
              <a:buFont typeface="Arial" panose="020B0604020202020204" pitchFamily="34" charset="0"/>
              <a:buChar char="•"/>
            </a:pPr>
            <a:r>
              <a:rPr lang="en-US" sz="2000" dirty="0"/>
              <a:t>Increase faculty and staff salaries at colleges across the System</a:t>
            </a:r>
          </a:p>
          <a:p>
            <a:pPr marL="285750"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Objective 1.1; Strategy 1.1.1;. </a:t>
            </a:r>
            <a:r>
              <a:rPr lang="en-US" sz="2000" dirty="0">
                <a:effectLst/>
                <a:latin typeface="Calibri" panose="020F0502020204030204" pitchFamily="34" charset="0"/>
                <a:ea typeface="Calibri" panose="020F0502020204030204" pitchFamily="34" charset="0"/>
              </a:rPr>
              <a:t>Strategy 1.1.2.</a:t>
            </a:r>
            <a:endParaRPr lang="en-US" sz="2000" dirty="0">
              <a:highlight>
                <a:srgbClr val="FFFF00"/>
              </a:highlight>
            </a:endParaRPr>
          </a:p>
          <a:p>
            <a:r>
              <a:rPr lang="en-US" sz="2000" b="1" dirty="0"/>
              <a:t>Key Performance Indicators</a:t>
            </a:r>
          </a:p>
          <a:p>
            <a:pPr marL="285750" indent="-285750">
              <a:buFont typeface="Arial" panose="020B0604020202020204" pitchFamily="34" charset="0"/>
              <a:buChar char="•"/>
            </a:pPr>
            <a:r>
              <a:rPr lang="en-US" sz="2000" dirty="0"/>
              <a:t>Increase the retention of community college faculty and staff </a:t>
            </a:r>
          </a:p>
          <a:p>
            <a:r>
              <a:rPr lang="en-US" sz="2000" b="1" dirty="0"/>
              <a:t>Accomplishments to Date</a:t>
            </a:r>
          </a:p>
          <a:p>
            <a:pPr marL="285750" indent="-285750">
              <a:buFont typeface="Arial" panose="020B0604020202020204" pitchFamily="34" charset="0"/>
              <a:buChar char="•"/>
            </a:pPr>
            <a:r>
              <a:rPr lang="en-US" sz="2000" dirty="0"/>
              <a:t>Sustained engagement with the General Assembly for the 2023 legislative session </a:t>
            </a:r>
          </a:p>
          <a:p>
            <a:endParaRPr lang="en-US" b="1" dirty="0">
              <a:solidFill>
                <a:srgbClr val="013668"/>
              </a:solidFill>
            </a:endParaRPr>
          </a:p>
          <a:p>
            <a:endParaRPr lang="en-US" dirty="0"/>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C556C55-4A19-3B5B-B9EC-5B08409C6DBB}"/>
              </a:ext>
            </a:extLst>
          </p:cNvPr>
          <p:cNvSpPr txBox="1">
            <a:spLocks/>
          </p:cNvSpPr>
          <p:nvPr/>
        </p:nvSpPr>
        <p:spPr>
          <a:xfrm>
            <a:off x="1059720" y="0"/>
            <a:ext cx="10882124" cy="7482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cap="all">
                <a:solidFill>
                  <a:schemeClr val="bg1"/>
                </a:solidFill>
                <a:latin typeface="Ubuntu" panose="020B0504030602030204" pitchFamily="34" charset="0"/>
              </a:rPr>
              <a:t>1. </a:t>
            </a:r>
            <a:r>
              <a:rPr lang="en-US" sz="4000" b="1">
                <a:solidFill>
                  <a:schemeClr val="bg1"/>
                </a:solidFill>
                <a:latin typeface="Calibri" panose="020F0502020204030204" pitchFamily="34" charset="0"/>
                <a:ea typeface="Calibri" panose="020F0502020204030204" pitchFamily="34" charset="0"/>
              </a:rPr>
              <a:t>INCREASE FACULTY + STAFF SALARIES</a:t>
            </a:r>
            <a:endParaRPr lang="en-US" sz="4000" b="1" cap="all">
              <a:solidFill>
                <a:schemeClr val="bg1"/>
              </a:solidFill>
              <a:latin typeface="Ubuntu" panose="020B0504030602030204" pitchFamily="34" charset="0"/>
            </a:endParaRPr>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7128"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9259996" y="5300588"/>
            <a:ext cx="2281074" cy="923330"/>
          </a:xfrm>
          <a:prstGeom prst="rect">
            <a:avLst/>
          </a:prstGeom>
          <a:noFill/>
        </p:spPr>
        <p:txBody>
          <a:bodyPr wrap="none" rtlCol="0">
            <a:spAutoFit/>
          </a:bodyPr>
          <a:lstStyle/>
          <a:p>
            <a:pPr algn="ctr"/>
            <a:r>
              <a:rPr lang="en-US"/>
              <a:t>Alex </a:t>
            </a:r>
            <a:r>
              <a:rPr lang="en-US" err="1"/>
              <a:t>Fagg</a:t>
            </a:r>
            <a:endParaRPr lang="en-US"/>
          </a:p>
          <a:p>
            <a:pPr algn="ctr"/>
            <a:r>
              <a:rPr lang="en-US"/>
              <a:t>Director </a:t>
            </a:r>
          </a:p>
          <a:p>
            <a:pPr algn="ctr"/>
            <a:r>
              <a:rPr lang="en-US"/>
              <a:t>Government Relations</a:t>
            </a:r>
          </a:p>
        </p:txBody>
      </p:sp>
    </p:spTree>
    <p:extLst>
      <p:ext uri="{BB962C8B-B14F-4D97-AF65-F5344CB8AC3E}">
        <p14:creationId xmlns:p14="http://schemas.microsoft.com/office/powerpoint/2010/main" val="125098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77652A-540E-3C7E-E1D7-3E705E07D35A}"/>
              </a:ext>
            </a:extLst>
          </p:cNvPr>
          <p:cNvGrpSpPr/>
          <p:nvPr/>
        </p:nvGrpSpPr>
        <p:grpSpPr>
          <a:xfrm>
            <a:off x="8659362" y="6383003"/>
            <a:ext cx="3282482" cy="271462"/>
            <a:chOff x="4506587" y="6441997"/>
            <a:chExt cx="3282482" cy="271462"/>
          </a:xfrm>
        </p:grpSpPr>
        <p:sp>
          <p:nvSpPr>
            <p:cNvPr id="4" name="Rectangle 3">
              <a:extLst>
                <a:ext uri="{FF2B5EF4-FFF2-40B4-BE49-F238E27FC236}">
                  <a16:creationId xmlns:a16="http://schemas.microsoft.com/office/drawing/2014/main" id="{518007F0-9943-94D2-9572-7483C5757669}"/>
                </a:ext>
              </a:extLst>
            </p:cNvPr>
            <p:cNvSpPr/>
            <p:nvPr/>
          </p:nvSpPr>
          <p:spPr>
            <a:xfrm>
              <a:off x="4506587" y="6446759"/>
              <a:ext cx="3282482" cy="2667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E6A7CE-FE8E-93D5-4D47-9D176AF17D72}"/>
                </a:ext>
              </a:extLst>
            </p:cNvPr>
            <p:cNvSpPr txBox="1"/>
            <p:nvPr/>
          </p:nvSpPr>
          <p:spPr>
            <a:xfrm>
              <a:off x="4545541" y="6456999"/>
              <a:ext cx="5629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Legend</a:t>
              </a:r>
            </a:p>
          </p:txBody>
        </p:sp>
        <p:grpSp>
          <p:nvGrpSpPr>
            <p:cNvPr id="6" name="Group 5">
              <a:extLst>
                <a:ext uri="{FF2B5EF4-FFF2-40B4-BE49-F238E27FC236}">
                  <a16:creationId xmlns:a16="http://schemas.microsoft.com/office/drawing/2014/main" id="{FEA109E0-15F3-8648-BCB4-5AD522C1DAD1}"/>
                </a:ext>
              </a:extLst>
            </p:cNvPr>
            <p:cNvGrpSpPr/>
            <p:nvPr/>
          </p:nvGrpSpPr>
          <p:grpSpPr>
            <a:xfrm>
              <a:off x="5148000" y="6463593"/>
              <a:ext cx="532732" cy="110557"/>
              <a:chOff x="5544548" y="6499365"/>
              <a:chExt cx="532732" cy="110557"/>
            </a:xfrm>
          </p:grpSpPr>
          <p:sp>
            <p:nvSpPr>
              <p:cNvPr id="99" name="TextBox 98">
                <a:extLst>
                  <a:ext uri="{FF2B5EF4-FFF2-40B4-BE49-F238E27FC236}">
                    <a16:creationId xmlns:a16="http://schemas.microsoft.com/office/drawing/2014/main" id="{6452CFEB-93AF-9F13-80D0-53A92C59B815}"/>
                  </a:ext>
                </a:extLst>
              </p:cNvPr>
              <p:cNvSpPr txBox="1"/>
              <p:nvPr/>
            </p:nvSpPr>
            <p:spPr>
              <a:xfrm>
                <a:off x="5574228" y="649936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Track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3FD7A0A5-1861-0BB1-8CCE-091AAD7684D2}"/>
                  </a:ext>
                </a:extLst>
              </p:cNvPr>
              <p:cNvSpPr>
                <a:spLocks noChangeAspect="1"/>
              </p:cNvSpPr>
              <p:nvPr/>
            </p:nvSpPr>
            <p:spPr>
              <a:xfrm>
                <a:off x="5544548" y="6510958"/>
                <a:ext cx="86111" cy="87370"/>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7" name="Group 6">
              <a:extLst>
                <a:ext uri="{FF2B5EF4-FFF2-40B4-BE49-F238E27FC236}">
                  <a16:creationId xmlns:a16="http://schemas.microsoft.com/office/drawing/2014/main" id="{E8BFA2F6-A5CA-4B20-CF47-DE55FAB8689A}"/>
                </a:ext>
              </a:extLst>
            </p:cNvPr>
            <p:cNvGrpSpPr/>
            <p:nvPr/>
          </p:nvGrpSpPr>
          <p:grpSpPr>
            <a:xfrm>
              <a:off x="6240856" y="6584309"/>
              <a:ext cx="770454" cy="110557"/>
              <a:chOff x="5544548" y="6606055"/>
              <a:chExt cx="770454" cy="110557"/>
            </a:xfrm>
          </p:grpSpPr>
          <p:sp>
            <p:nvSpPr>
              <p:cNvPr id="97" name="TextBox 96">
                <a:extLst>
                  <a:ext uri="{FF2B5EF4-FFF2-40B4-BE49-F238E27FC236}">
                    <a16:creationId xmlns:a16="http://schemas.microsoft.com/office/drawing/2014/main" id="{2F355EF2-44AE-218C-8033-9DB7F56472F1}"/>
                  </a:ext>
                </a:extLst>
              </p:cNvPr>
              <p:cNvSpPr txBox="1"/>
              <p:nvPr/>
            </p:nvSpPr>
            <p:spPr>
              <a:xfrm>
                <a:off x="5574228"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 Started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3E0D23C5-F51E-8754-3973-D25918963DC8}"/>
                  </a:ext>
                </a:extLst>
              </p:cNvPr>
              <p:cNvSpPr>
                <a:spLocks noChangeAspect="1"/>
              </p:cNvSpPr>
              <p:nvPr/>
            </p:nvSpPr>
            <p:spPr>
              <a:xfrm>
                <a:off x="5544548" y="6617648"/>
                <a:ext cx="86111" cy="87370"/>
              </a:xfrm>
              <a:prstGeom prst="ellipse">
                <a:avLst/>
              </a:prstGeom>
              <a:solidFill>
                <a:schemeClr val="bg1">
                  <a:lumMod val="65000"/>
                </a:schemeClr>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8" name="Group 7">
              <a:extLst>
                <a:ext uri="{FF2B5EF4-FFF2-40B4-BE49-F238E27FC236}">
                  <a16:creationId xmlns:a16="http://schemas.microsoft.com/office/drawing/2014/main" id="{4409E9C9-B406-3E0A-47B4-DD8628877A40}"/>
                </a:ext>
              </a:extLst>
            </p:cNvPr>
            <p:cNvGrpSpPr/>
            <p:nvPr/>
          </p:nvGrpSpPr>
          <p:grpSpPr>
            <a:xfrm>
              <a:off x="5148000" y="6584309"/>
              <a:ext cx="1012759" cy="110557"/>
              <a:chOff x="7002623" y="6499365"/>
              <a:chExt cx="1012759" cy="110557"/>
            </a:xfrm>
          </p:grpSpPr>
          <p:sp>
            <p:nvSpPr>
              <p:cNvPr id="95" name="TextBox 94">
                <a:extLst>
                  <a:ext uri="{FF2B5EF4-FFF2-40B4-BE49-F238E27FC236}">
                    <a16:creationId xmlns:a16="http://schemas.microsoft.com/office/drawing/2014/main" id="{C0AB2555-09F4-C053-8D8F-5061AE56A3F5}"/>
                  </a:ext>
                </a:extLst>
              </p:cNvPr>
              <p:cNvSpPr txBox="1"/>
              <p:nvPr/>
            </p:nvSpPr>
            <p:spPr>
              <a:xfrm>
                <a:off x="7035076" y="6499365"/>
                <a:ext cx="980306"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Off Track/Recovering</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8CC5067B-E4F4-0E2C-EB15-6F4D77FBBC3F}"/>
                  </a:ext>
                </a:extLst>
              </p:cNvPr>
              <p:cNvSpPr>
                <a:spLocks noChangeAspect="1"/>
              </p:cNvSpPr>
              <p:nvPr/>
            </p:nvSpPr>
            <p:spPr>
              <a:xfrm>
                <a:off x="7002623" y="6510958"/>
                <a:ext cx="86111" cy="87370"/>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9E6E83E4-62B1-BA91-B6A4-5479B787C2AC}"/>
                </a:ext>
              </a:extLst>
            </p:cNvPr>
            <p:cNvGrpSpPr/>
            <p:nvPr/>
          </p:nvGrpSpPr>
          <p:grpSpPr>
            <a:xfrm>
              <a:off x="6240856" y="6463593"/>
              <a:ext cx="764191" cy="110557"/>
              <a:chOff x="7002623" y="6606055"/>
              <a:chExt cx="764191" cy="110557"/>
            </a:xfrm>
          </p:grpSpPr>
          <p:sp>
            <p:nvSpPr>
              <p:cNvPr id="93" name="TextBox 92">
                <a:extLst>
                  <a:ext uri="{FF2B5EF4-FFF2-40B4-BE49-F238E27FC236}">
                    <a16:creationId xmlns:a16="http://schemas.microsoft.com/office/drawing/2014/main" id="{1A53CE7A-8564-093D-1621-2B286BE230CA}"/>
                  </a:ext>
                </a:extLst>
              </p:cNvPr>
              <p:cNvSpPr txBox="1"/>
              <p:nvPr/>
            </p:nvSpPr>
            <p:spPr>
              <a:xfrm>
                <a:off x="7026040" y="6606055"/>
                <a:ext cx="740774"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At Risk</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0542830-8592-6EAB-73EF-3215D091DBD9}"/>
                  </a:ext>
                </a:extLst>
              </p:cNvPr>
              <p:cNvSpPr>
                <a:spLocks noChangeAspect="1"/>
              </p:cNvSpPr>
              <p:nvPr/>
            </p:nvSpPr>
            <p:spPr>
              <a:xfrm>
                <a:off x="7002623" y="6617648"/>
                <a:ext cx="86111" cy="87370"/>
              </a:xfrm>
              <a:prstGeom prst="ellipse">
                <a:avLst/>
              </a:prstGeom>
              <a:solidFill>
                <a:srgbClr val="FF00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222CC1F6-E946-3D4A-A33B-4C5B99DD7C08}"/>
                </a:ext>
              </a:extLst>
            </p:cNvPr>
            <p:cNvGrpSpPr/>
            <p:nvPr/>
          </p:nvGrpSpPr>
          <p:grpSpPr>
            <a:xfrm>
              <a:off x="7065075" y="6441997"/>
              <a:ext cx="566805" cy="161385"/>
              <a:chOff x="7106276" y="6482666"/>
              <a:chExt cx="566805" cy="161385"/>
            </a:xfrm>
          </p:grpSpPr>
          <p:sp>
            <p:nvSpPr>
              <p:cNvPr id="88" name="TextBox 87">
                <a:extLst>
                  <a:ext uri="{FF2B5EF4-FFF2-40B4-BE49-F238E27FC236}">
                    <a16:creationId xmlns:a16="http://schemas.microsoft.com/office/drawing/2014/main" id="{97A91A1C-E81B-29C4-CFFD-B701B6F7D803}"/>
                  </a:ext>
                </a:extLst>
              </p:cNvPr>
              <p:cNvSpPr txBox="1"/>
              <p:nvPr/>
            </p:nvSpPr>
            <p:spPr>
              <a:xfrm>
                <a:off x="7170029" y="650373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Complete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 name="Graphic 91" descr="Checkbox Checked outline">
                <a:extLst>
                  <a:ext uri="{FF2B5EF4-FFF2-40B4-BE49-F238E27FC236}">
                    <a16:creationId xmlns:a16="http://schemas.microsoft.com/office/drawing/2014/main" id="{B61BBBFF-83AB-A624-7514-8337C3EAA1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06276" y="6482666"/>
                <a:ext cx="161385" cy="161385"/>
              </a:xfrm>
              <a:prstGeom prst="rect">
                <a:avLst/>
              </a:prstGeom>
            </p:spPr>
          </p:pic>
        </p:grpSp>
        <p:sp>
          <p:nvSpPr>
            <p:cNvPr id="85" name="TextBox 84">
              <a:extLst>
                <a:ext uri="{FF2B5EF4-FFF2-40B4-BE49-F238E27FC236}">
                  <a16:creationId xmlns:a16="http://schemas.microsoft.com/office/drawing/2014/main" id="{C75D8176-D202-3CC5-D65C-A0D1D395D6C4}"/>
                </a:ext>
              </a:extLst>
            </p:cNvPr>
            <p:cNvSpPr txBox="1"/>
            <p:nvPr/>
          </p:nvSpPr>
          <p:spPr>
            <a:xfrm>
              <a:off x="7128619" y="6594095"/>
              <a:ext cx="503052" cy="110557"/>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On Hold</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6" name="Graphic 85" descr="Pause with solid fill">
              <a:extLst>
                <a:ext uri="{FF2B5EF4-FFF2-40B4-BE49-F238E27FC236}">
                  <a16:creationId xmlns:a16="http://schemas.microsoft.com/office/drawing/2014/main" id="{05A81ADB-209C-37E2-6CA1-FC46B4275F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0488" y="6595902"/>
              <a:ext cx="110557" cy="110557"/>
            </a:xfrm>
            <a:prstGeom prst="rect">
              <a:avLst/>
            </a:prstGeom>
          </p:spPr>
        </p:pic>
      </p:grpSp>
      <p:graphicFrame>
        <p:nvGraphicFramePr>
          <p:cNvPr id="10" name="Table 9">
            <a:extLst>
              <a:ext uri="{FF2B5EF4-FFF2-40B4-BE49-F238E27FC236}">
                <a16:creationId xmlns:a16="http://schemas.microsoft.com/office/drawing/2014/main" id="{BFEAC46C-005C-77D0-0DB0-546B7BC56542}"/>
              </a:ext>
            </a:extLst>
          </p:cNvPr>
          <p:cNvGraphicFramePr>
            <a:graphicFrameLocks noGrp="1"/>
          </p:cNvGraphicFramePr>
          <p:nvPr>
            <p:extLst>
              <p:ext uri="{D42A27DB-BD31-4B8C-83A1-F6EECF244321}">
                <p14:modId xmlns:p14="http://schemas.microsoft.com/office/powerpoint/2010/main" val="226395403"/>
              </p:ext>
            </p:extLst>
          </p:nvPr>
        </p:nvGraphicFramePr>
        <p:xfrm>
          <a:off x="847356" y="818892"/>
          <a:ext cx="10062028" cy="2987040"/>
        </p:xfrm>
        <a:graphic>
          <a:graphicData uri="http://schemas.openxmlformats.org/drawingml/2006/table">
            <a:tbl>
              <a:tblPr firstRow="1" bandRow="1">
                <a:tableStyleId>{5C22544A-7EE6-4342-B048-85BDC9FD1C3A}</a:tableStyleId>
              </a:tblPr>
              <a:tblGrid>
                <a:gridCol w="7070318">
                  <a:extLst>
                    <a:ext uri="{9D8B030D-6E8A-4147-A177-3AD203B41FA5}">
                      <a16:colId xmlns:a16="http://schemas.microsoft.com/office/drawing/2014/main" val="2468415358"/>
                    </a:ext>
                  </a:extLst>
                </a:gridCol>
                <a:gridCol w="1490133">
                  <a:extLst>
                    <a:ext uri="{9D8B030D-6E8A-4147-A177-3AD203B41FA5}">
                      <a16:colId xmlns:a16="http://schemas.microsoft.com/office/drawing/2014/main" val="4024286431"/>
                    </a:ext>
                  </a:extLst>
                </a:gridCol>
                <a:gridCol w="1501577">
                  <a:extLst>
                    <a:ext uri="{9D8B030D-6E8A-4147-A177-3AD203B41FA5}">
                      <a16:colId xmlns:a16="http://schemas.microsoft.com/office/drawing/2014/main" val="3118802643"/>
                    </a:ext>
                  </a:extLst>
                </a:gridCol>
              </a:tblGrid>
              <a:tr h="270823">
                <a:tc>
                  <a:txBody>
                    <a:bodyPr/>
                    <a:lstStyle/>
                    <a:p>
                      <a:r>
                        <a:rPr lang="en-US" sz="2000">
                          <a:solidFill>
                            <a:schemeClr val="bg1"/>
                          </a:solidFill>
                        </a:rPr>
                        <a:t>Deliverables / Next Steps</a:t>
                      </a:r>
                    </a:p>
                  </a:txBody>
                  <a:tcPr/>
                </a:tc>
                <a:tc>
                  <a:txBody>
                    <a:bodyPr/>
                    <a:lstStyle/>
                    <a:p>
                      <a:pPr algn="ctr"/>
                      <a:r>
                        <a:rPr lang="en-US" sz="2000">
                          <a:solidFill>
                            <a:schemeClr val="bg1"/>
                          </a:solidFill>
                        </a:rPr>
                        <a:t>Status</a:t>
                      </a:r>
                    </a:p>
                  </a:txBody>
                  <a:tcPr/>
                </a:tc>
                <a:tc>
                  <a:txBody>
                    <a:bodyPr/>
                    <a:lstStyle/>
                    <a:p>
                      <a:pPr algn="ctr"/>
                      <a:r>
                        <a:rPr lang="en-US" sz="2000">
                          <a:solidFill>
                            <a:schemeClr val="bg1"/>
                          </a:solidFill>
                        </a:rPr>
                        <a:t>Due</a:t>
                      </a:r>
                    </a:p>
                  </a:txBody>
                  <a:tcPr/>
                </a:tc>
                <a:extLst>
                  <a:ext uri="{0D108BD9-81ED-4DB2-BD59-A6C34878D82A}">
                    <a16:rowId xmlns:a16="http://schemas.microsoft.com/office/drawing/2014/main" val="1936442168"/>
                  </a:ext>
                </a:extLst>
              </a:tr>
              <a:tr h="270823">
                <a:tc>
                  <a:txBody>
                    <a:bodyPr/>
                    <a:lstStyle/>
                    <a:p>
                      <a:r>
                        <a:rPr lang="en-US" sz="2000">
                          <a:solidFill>
                            <a:schemeClr val="tx1"/>
                          </a:solidFill>
                        </a:rPr>
                        <a:t>Build process or framework to identify/refresh list of champions in Assembly</a:t>
                      </a:r>
                    </a:p>
                  </a:txBody>
                  <a:tcPr/>
                </a:tc>
                <a:tc>
                  <a:txBody>
                    <a:bodyPr/>
                    <a:lstStyle/>
                    <a:p>
                      <a:pPr algn="ctr"/>
                      <a:endParaRPr lang="en-US" sz="2000">
                        <a:solidFill>
                          <a:schemeClr val="tx1"/>
                        </a:solidFill>
                      </a:endParaRPr>
                    </a:p>
                  </a:txBody>
                  <a:tcPr/>
                </a:tc>
                <a:tc>
                  <a:txBody>
                    <a:bodyPr/>
                    <a:lstStyle/>
                    <a:p>
                      <a:pPr algn="ctr"/>
                      <a:r>
                        <a:rPr lang="en-US" sz="2000">
                          <a:solidFill>
                            <a:schemeClr val="tx1"/>
                          </a:solidFill>
                        </a:rPr>
                        <a:t>11/1/23</a:t>
                      </a:r>
                    </a:p>
                  </a:txBody>
                  <a:tcPr/>
                </a:tc>
                <a:extLst>
                  <a:ext uri="{0D108BD9-81ED-4DB2-BD59-A6C34878D82A}">
                    <a16:rowId xmlns:a16="http://schemas.microsoft.com/office/drawing/2014/main" val="1123147792"/>
                  </a:ext>
                </a:extLst>
              </a:tr>
              <a:tr h="270823">
                <a:tc>
                  <a:txBody>
                    <a:bodyPr/>
                    <a:lstStyle/>
                    <a:p>
                      <a:r>
                        <a:rPr lang="en-US" sz="2000">
                          <a:solidFill>
                            <a:schemeClr val="tx1"/>
                          </a:solidFill>
                        </a:rPr>
                        <a:t>Draft of a program which develops local/regional external support and potential funding mechanisms</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a:solidFill>
                            <a:schemeClr val="tx1"/>
                          </a:solidFill>
                        </a:rPr>
                        <a:t>12/1/23</a:t>
                      </a:r>
                    </a:p>
                  </a:txBody>
                  <a:tcPr/>
                </a:tc>
                <a:extLst>
                  <a:ext uri="{0D108BD9-81ED-4DB2-BD59-A6C34878D82A}">
                    <a16:rowId xmlns:a16="http://schemas.microsoft.com/office/drawing/2014/main" val="456737926"/>
                  </a:ext>
                </a:extLst>
              </a:tr>
              <a:tr h="270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Program to engage employers to drive legislative support</a:t>
                      </a:r>
                    </a:p>
                  </a:txBody>
                  <a:tcPr/>
                </a:tc>
                <a:tc>
                  <a:txBody>
                    <a:bodyPr/>
                    <a:lstStyle/>
                    <a:p>
                      <a:pPr algn="ctr"/>
                      <a:endParaRPr lang="en-US" sz="2000">
                        <a:solidFill>
                          <a:schemeClr val="tx1"/>
                        </a:solidFill>
                      </a:endParaRPr>
                    </a:p>
                  </a:txBody>
                  <a:tcPr/>
                </a:tc>
                <a:tc>
                  <a:txBody>
                    <a:bodyPr/>
                    <a:lstStyle/>
                    <a:p>
                      <a:pPr algn="ctr"/>
                      <a:r>
                        <a:rPr lang="en-US" sz="2000" dirty="0">
                          <a:solidFill>
                            <a:schemeClr val="tx1"/>
                          </a:solidFill>
                        </a:rPr>
                        <a:t>TBD</a:t>
                      </a:r>
                    </a:p>
                  </a:txBody>
                  <a:tcPr/>
                </a:tc>
                <a:extLst>
                  <a:ext uri="{0D108BD9-81ED-4DB2-BD59-A6C34878D82A}">
                    <a16:rowId xmlns:a16="http://schemas.microsoft.com/office/drawing/2014/main" val="4052443953"/>
                  </a:ext>
                </a:extLst>
              </a:tr>
              <a:tr h="270823">
                <a:tc>
                  <a:txBody>
                    <a:bodyPr/>
                    <a:lstStyle/>
                    <a:p>
                      <a:r>
                        <a:rPr lang="en-US" sz="2000">
                          <a:solidFill>
                            <a:schemeClr val="tx1"/>
                          </a:solidFill>
                        </a:rPr>
                        <a:t>Detailed Case to support budget ask</a:t>
                      </a:r>
                    </a:p>
                  </a:txBody>
                  <a:tcPr/>
                </a:tc>
                <a:tc>
                  <a:txBody>
                    <a:bodyPr/>
                    <a:lstStyle/>
                    <a:p>
                      <a:pPr marL="0" algn="ctr" defTabSz="914377" rtl="0" eaLnBrk="1" latinLnBrk="0" hangingPunct="1"/>
                      <a:endParaRPr lang="en-US" sz="2000" kern="1200">
                        <a:solidFill>
                          <a:schemeClr val="tx1"/>
                        </a:solidFill>
                        <a:latin typeface="+mn-lt"/>
                        <a:ea typeface="+mn-ea"/>
                        <a:cs typeface="+mn-cs"/>
                      </a:endParaRPr>
                    </a:p>
                  </a:txBody>
                  <a:tcPr/>
                </a:tc>
                <a:tc>
                  <a:txBody>
                    <a:bodyPr/>
                    <a:lstStyle/>
                    <a:p>
                      <a:pPr algn="ctr"/>
                      <a:r>
                        <a:rPr lang="en-US" sz="2000" dirty="0">
                          <a:solidFill>
                            <a:schemeClr val="tx1"/>
                          </a:solidFill>
                        </a:rPr>
                        <a:t>TBD</a:t>
                      </a:r>
                    </a:p>
                  </a:txBody>
                  <a:tcPr/>
                </a:tc>
                <a:extLst>
                  <a:ext uri="{0D108BD9-81ED-4DB2-BD59-A6C34878D82A}">
                    <a16:rowId xmlns:a16="http://schemas.microsoft.com/office/drawing/2014/main" val="3778053053"/>
                  </a:ext>
                </a:extLst>
              </a:tr>
              <a:tr h="270823">
                <a:tc>
                  <a:txBody>
                    <a:bodyPr/>
                    <a:lstStyle/>
                    <a:p>
                      <a:r>
                        <a:rPr lang="en-US" sz="2000">
                          <a:solidFill>
                            <a:schemeClr val="tx1"/>
                          </a:solidFill>
                        </a:rPr>
                        <a:t>Legislative communications strategy for 2024</a:t>
                      </a:r>
                    </a:p>
                  </a:txBody>
                  <a:tcPr/>
                </a:tc>
                <a:tc>
                  <a:txBody>
                    <a:bodyPr/>
                    <a:lstStyle/>
                    <a:p>
                      <a:pPr algn="ctr"/>
                      <a:endParaRPr lang="en-US" sz="2000">
                        <a:solidFill>
                          <a:schemeClr val="tx1"/>
                        </a:solidFill>
                      </a:endParaRPr>
                    </a:p>
                  </a:txBody>
                  <a:tcPr/>
                </a:tc>
                <a:tc>
                  <a:txBody>
                    <a:bodyPr/>
                    <a:lstStyle/>
                    <a:p>
                      <a:pPr algn="ctr"/>
                      <a:r>
                        <a:rPr lang="en-US" sz="2000" dirty="0">
                          <a:solidFill>
                            <a:schemeClr val="tx1"/>
                          </a:solidFill>
                        </a:rPr>
                        <a:t>TBD</a:t>
                      </a:r>
                    </a:p>
                  </a:txBody>
                  <a:tcPr/>
                </a:tc>
                <a:extLst>
                  <a:ext uri="{0D108BD9-81ED-4DB2-BD59-A6C34878D82A}">
                    <a16:rowId xmlns:a16="http://schemas.microsoft.com/office/drawing/2014/main" val="3652034060"/>
                  </a:ext>
                </a:extLst>
              </a:tr>
            </a:tbl>
          </a:graphicData>
        </a:graphic>
      </p:graphicFrame>
      <p:sp>
        <p:nvSpPr>
          <p:cNvPr id="11" name="Oval 10">
            <a:extLst>
              <a:ext uri="{FF2B5EF4-FFF2-40B4-BE49-F238E27FC236}">
                <a16:creationId xmlns:a16="http://schemas.microsoft.com/office/drawing/2014/main" id="{CC3B62D4-4701-6CDF-8482-86F9AF3523D3}"/>
              </a:ext>
            </a:extLst>
          </p:cNvPr>
          <p:cNvSpPr>
            <a:spLocks noChangeAspect="1"/>
          </p:cNvSpPr>
          <p:nvPr/>
        </p:nvSpPr>
        <p:spPr>
          <a:xfrm>
            <a:off x="8557748" y="1951771"/>
            <a:ext cx="207590" cy="210625"/>
          </a:xfrm>
          <a:prstGeom prst="ellipse">
            <a:avLst/>
          </a:prstGeom>
          <a:solidFill>
            <a:srgbClr val="FFFF0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Oval 11">
            <a:extLst>
              <a:ext uri="{FF2B5EF4-FFF2-40B4-BE49-F238E27FC236}">
                <a16:creationId xmlns:a16="http://schemas.microsoft.com/office/drawing/2014/main" id="{117E0D73-BB77-74E0-D42C-D7CDF4572D3A}"/>
              </a:ext>
            </a:extLst>
          </p:cNvPr>
          <p:cNvSpPr>
            <a:spLocks noChangeAspect="1"/>
          </p:cNvSpPr>
          <p:nvPr/>
        </p:nvSpPr>
        <p:spPr>
          <a:xfrm>
            <a:off x="8557748" y="1338680"/>
            <a:ext cx="207590" cy="210625"/>
          </a:xfrm>
          <a:prstGeom prst="ellipse">
            <a:avLst/>
          </a:prstGeom>
          <a:solidFill>
            <a:srgbClr val="00B050"/>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Oval 17">
            <a:extLst>
              <a:ext uri="{FF2B5EF4-FFF2-40B4-BE49-F238E27FC236}">
                <a16:creationId xmlns:a16="http://schemas.microsoft.com/office/drawing/2014/main" id="{0429FC2C-AE43-102F-5947-13BF03509256}"/>
              </a:ext>
            </a:extLst>
          </p:cNvPr>
          <p:cNvSpPr>
            <a:spLocks noChangeAspect="1"/>
          </p:cNvSpPr>
          <p:nvPr/>
        </p:nvSpPr>
        <p:spPr>
          <a:xfrm>
            <a:off x="8557748" y="2732757"/>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Rectangle 24">
            <a:extLst>
              <a:ext uri="{FF2B5EF4-FFF2-40B4-BE49-F238E27FC236}">
                <a16:creationId xmlns:a16="http://schemas.microsoft.com/office/drawing/2014/main" id="{A44060EB-68B6-3E43-A5B7-9AE9EF8DE386}"/>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4943F156-EE27-1A9A-3A79-3561A52A7371}"/>
              </a:ext>
            </a:extLst>
          </p:cNvPr>
          <p:cNvSpPr>
            <a:spLocks noGrp="1"/>
          </p:cNvSpPr>
          <p:nvPr>
            <p:ph type="title"/>
          </p:nvPr>
        </p:nvSpPr>
        <p:spPr>
          <a:xfrm>
            <a:off x="1059720" y="0"/>
            <a:ext cx="10882124" cy="748245"/>
          </a:xfrm>
        </p:spPr>
        <p:txBody>
          <a:bodyPr>
            <a:normAutofit/>
          </a:bodyPr>
          <a:lstStyle/>
          <a:p>
            <a:r>
              <a:rPr lang="en-US" sz="4000" b="1" cap="all">
                <a:solidFill>
                  <a:schemeClr val="bg1"/>
                </a:solidFill>
                <a:latin typeface="Ubuntu" panose="020B0504030602030204" pitchFamily="34" charset="0"/>
              </a:rPr>
              <a:t>1. </a:t>
            </a:r>
            <a:r>
              <a:rPr lang="en-US" sz="4000" b="1">
                <a:solidFill>
                  <a:schemeClr val="bg1"/>
                </a:solidFill>
                <a:effectLst/>
                <a:latin typeface="Calibri" panose="020F0502020204030204" pitchFamily="34" charset="0"/>
                <a:ea typeface="Calibri" panose="020F0502020204030204" pitchFamily="34" charset="0"/>
              </a:rPr>
              <a:t>INCREASE FACULTY + STAFF SALARIES</a:t>
            </a:r>
            <a:endParaRPr lang="en-US" sz="4000" b="1" cap="all">
              <a:solidFill>
                <a:schemeClr val="bg1"/>
              </a:solidFill>
              <a:latin typeface="Ubuntu" panose="020B0504030602030204" pitchFamily="34" charset="0"/>
            </a:endParaRPr>
          </a:p>
        </p:txBody>
      </p:sp>
      <p:grpSp>
        <p:nvGrpSpPr>
          <p:cNvPr id="27" name="Group 26">
            <a:extLst>
              <a:ext uri="{FF2B5EF4-FFF2-40B4-BE49-F238E27FC236}">
                <a16:creationId xmlns:a16="http://schemas.microsoft.com/office/drawing/2014/main" id="{1F4632E8-ED38-2FB2-D688-31A3746E24B0}"/>
              </a:ext>
            </a:extLst>
          </p:cNvPr>
          <p:cNvGrpSpPr/>
          <p:nvPr/>
        </p:nvGrpSpPr>
        <p:grpSpPr>
          <a:xfrm>
            <a:off x="0" y="0"/>
            <a:ext cx="962451" cy="748245"/>
            <a:chOff x="151430" y="151429"/>
            <a:chExt cx="962451" cy="748245"/>
          </a:xfrm>
        </p:grpSpPr>
        <p:sp>
          <p:nvSpPr>
            <p:cNvPr id="28" name="Parallelogram 27">
              <a:extLst>
                <a:ext uri="{FF2B5EF4-FFF2-40B4-BE49-F238E27FC236}">
                  <a16:creationId xmlns:a16="http://schemas.microsoft.com/office/drawing/2014/main" id="{86FC82C8-E6E9-4E4F-6A0D-E633A5FEB4CB}"/>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89839471-D518-621E-8591-664DA1E328B2}"/>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476885-5AF8-2F4F-2015-F8036FADF571}"/>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866D806-3106-28FC-B961-A70DAEF8C62E}"/>
              </a:ext>
            </a:extLst>
          </p:cNvPr>
          <p:cNvSpPr txBox="1"/>
          <p:nvPr/>
        </p:nvSpPr>
        <p:spPr>
          <a:xfrm>
            <a:off x="812290" y="3887259"/>
            <a:ext cx="9940695" cy="3693319"/>
          </a:xfrm>
          <a:prstGeom prst="rect">
            <a:avLst/>
          </a:prstGeom>
          <a:noFill/>
        </p:spPr>
        <p:txBody>
          <a:bodyPr wrap="square" lIns="91440" tIns="45720" rIns="91440" bIns="45720" rtlCol="0" anchor="t">
            <a:spAutoFit/>
          </a:bodyPr>
          <a:lstStyle/>
          <a:p>
            <a:r>
              <a:rPr lang="en-US" sz="2000" b="1"/>
              <a:t>Resource Needs</a:t>
            </a:r>
          </a:p>
          <a:p>
            <a:pPr marL="285750" indent="-285750">
              <a:buFont typeface="Arial" panose="020B0604020202020204" pitchFamily="34" charset="0"/>
              <a:buChar char="•"/>
            </a:pPr>
            <a:r>
              <a:rPr lang="en-US" sz="2000"/>
              <a:t>No additional funding needed at System Office. $86.8M requested for faculty and staff salaries in years 2 and 3 of budget request.</a:t>
            </a:r>
            <a:endParaRPr lang="en-US" sz="2000">
              <a:cs typeface="Calibri"/>
            </a:endParaRPr>
          </a:p>
          <a:p>
            <a:pPr marL="285750" indent="-285750">
              <a:buFont typeface="Arial" panose="020B0604020202020204" pitchFamily="34" charset="0"/>
              <a:buChar char="•"/>
            </a:pPr>
            <a:r>
              <a:rPr lang="en-US" sz="2000"/>
              <a:t>No additional staff capacity needed.</a:t>
            </a:r>
            <a:endParaRPr lang="en-US" sz="2000">
              <a:cs typeface="Calibri"/>
            </a:endParaRPr>
          </a:p>
          <a:p>
            <a:pPr marL="285750" indent="-285750">
              <a:buFont typeface="Arial" panose="020B0604020202020204" pitchFamily="34" charset="0"/>
              <a:buChar char="•"/>
            </a:pPr>
            <a:r>
              <a:rPr lang="en-US" sz="2000"/>
              <a:t>Extensive stakeholder engagement needed to develop 2024 and 2025 legislative strategies.</a:t>
            </a:r>
            <a:endParaRPr lang="en-US" sz="2000">
              <a:cs typeface="Calibri"/>
            </a:endParaRPr>
          </a:p>
          <a:p>
            <a:endParaRPr lang="en-US" sz="2000"/>
          </a:p>
          <a:p>
            <a:r>
              <a:rPr lang="en-US" sz="2000" b="1"/>
              <a:t>Board Role</a:t>
            </a:r>
            <a:endParaRPr lang="en-US" sz="2000" b="1">
              <a:cs typeface="Calibri"/>
            </a:endParaRPr>
          </a:p>
          <a:p>
            <a:pPr marL="285750" indent="-285750">
              <a:buFont typeface="Arial" panose="020B0604020202020204" pitchFamily="34" charset="0"/>
              <a:buChar char="•"/>
            </a:pPr>
            <a:r>
              <a:rPr lang="en-US" sz="2000"/>
              <a:t>Advocacy</a:t>
            </a:r>
            <a:endParaRPr lang="en-US" sz="2000">
              <a:cs typeface="Calibri"/>
            </a:endParaRPr>
          </a:p>
          <a:p>
            <a:pPr marL="285750" indent="-285750">
              <a:buFont typeface="Arial" panose="020B0604020202020204" pitchFamily="34" charset="0"/>
              <a:buChar char="•"/>
            </a:pPr>
            <a:r>
              <a:rPr lang="en-US" sz="2000"/>
              <a:t>Engage employer partners in advocacy</a:t>
            </a:r>
            <a:endParaRPr lang="en-US" sz="2000">
              <a:cs typeface="Calibri"/>
            </a:endParaRPr>
          </a:p>
          <a:p>
            <a:endParaRPr lang="en-US">
              <a:solidFill>
                <a:srgbClr val="013668"/>
              </a:solidFill>
            </a:endParaRPr>
          </a:p>
          <a:p>
            <a:endParaRPr lang="en-US">
              <a:solidFill>
                <a:srgbClr val="013668"/>
              </a:solidFill>
            </a:endParaRPr>
          </a:p>
          <a:p>
            <a:endParaRPr lang="en-US">
              <a:solidFill>
                <a:srgbClr val="013668"/>
              </a:solidFill>
            </a:endParaRPr>
          </a:p>
        </p:txBody>
      </p:sp>
      <p:sp>
        <p:nvSpPr>
          <p:cNvPr id="2" name="Oval 1">
            <a:extLst>
              <a:ext uri="{FF2B5EF4-FFF2-40B4-BE49-F238E27FC236}">
                <a16:creationId xmlns:a16="http://schemas.microsoft.com/office/drawing/2014/main" id="{F7CD5CE0-778F-8965-24B1-977610A9EF48}"/>
              </a:ext>
            </a:extLst>
          </p:cNvPr>
          <p:cNvSpPr>
            <a:spLocks noChangeAspect="1"/>
          </p:cNvSpPr>
          <p:nvPr/>
        </p:nvSpPr>
        <p:spPr>
          <a:xfrm>
            <a:off x="8557748" y="3090501"/>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Oval 12">
            <a:extLst>
              <a:ext uri="{FF2B5EF4-FFF2-40B4-BE49-F238E27FC236}">
                <a16:creationId xmlns:a16="http://schemas.microsoft.com/office/drawing/2014/main" id="{1F5108FA-104D-24F4-01D3-D3396FE9C133}"/>
              </a:ext>
            </a:extLst>
          </p:cNvPr>
          <p:cNvSpPr>
            <a:spLocks noChangeAspect="1"/>
          </p:cNvSpPr>
          <p:nvPr/>
        </p:nvSpPr>
        <p:spPr>
          <a:xfrm>
            <a:off x="8555567" y="3495114"/>
            <a:ext cx="207590" cy="210625"/>
          </a:xfrm>
          <a:prstGeom prst="ellipse">
            <a:avLst/>
          </a:prstGeom>
          <a:solidFill>
            <a:srgbClr val="A6A6A6"/>
          </a:solidFill>
          <a:ln w="6350">
            <a:solidFill>
              <a:schemeClr val="tx1"/>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41965504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FF94A731-1B13-7DA2-BC79-3D23F845BBBA}"/>
              </a:ext>
            </a:extLst>
          </p:cNvPr>
          <p:cNvPicPr>
            <a:picLocks noGrp="1" noChangeAspect="1"/>
          </p:cNvPicPr>
          <p:nvPr>
            <p:ph idx="1"/>
          </p:nvPr>
        </p:nvPicPr>
        <p:blipFill>
          <a:blip r:embed="rId3"/>
          <a:stretch>
            <a:fillRect/>
          </a:stretch>
        </p:blipFill>
        <p:spPr>
          <a:xfrm>
            <a:off x="9029319" y="2187025"/>
            <a:ext cx="2743199" cy="2743199"/>
          </a:xfrm>
        </p:spPr>
      </p:pic>
      <p:sp>
        <p:nvSpPr>
          <p:cNvPr id="4" name="Text Placeholder 3">
            <a:extLst>
              <a:ext uri="{FF2B5EF4-FFF2-40B4-BE49-F238E27FC236}">
                <a16:creationId xmlns:a16="http://schemas.microsoft.com/office/drawing/2014/main" id="{B2D0BC9D-311D-F414-EE34-07620F19E490}"/>
              </a:ext>
            </a:extLst>
          </p:cNvPr>
          <p:cNvSpPr>
            <a:spLocks noGrp="1"/>
          </p:cNvSpPr>
          <p:nvPr>
            <p:ph type="body" sz="half" idx="2"/>
          </p:nvPr>
        </p:nvSpPr>
        <p:spPr>
          <a:xfrm>
            <a:off x="847355" y="914397"/>
            <a:ext cx="7589520" cy="5396756"/>
          </a:xfrm>
        </p:spPr>
        <p:txBody>
          <a:bodyPr vert="horz" lIns="91440" tIns="45720" rIns="91440" bIns="45720" rtlCol="0" anchor="t">
            <a:normAutofit lnSpcReduction="10000"/>
          </a:bodyPr>
          <a:lstStyle/>
          <a:p>
            <a:r>
              <a:rPr lang="en-US" sz="2000" b="1" dirty="0"/>
              <a:t>Project Goal</a:t>
            </a:r>
          </a:p>
          <a:p>
            <a:pPr marL="285750" indent="-285750">
              <a:buFont typeface="Arial" panose="020B0604020202020204" pitchFamily="34" charset="0"/>
              <a:buChar char="•"/>
            </a:pPr>
            <a:r>
              <a:rPr lang="en-US" sz="2000" dirty="0"/>
              <a:t>Establishing a System-wide HR Association to provide additional training, resources, and support to HRDs to help drive recruitment and retention efforts across the System.</a:t>
            </a:r>
            <a:endParaRPr lang="en-US" sz="2000" dirty="0">
              <a:cs typeface="Calibri"/>
            </a:endParaRPr>
          </a:p>
          <a:p>
            <a:pPr marL="285750" indent="-285750">
              <a:buFont typeface="Arial" panose="020B0604020202020204" pitchFamily="34" charset="0"/>
              <a:buChar char="•"/>
            </a:pPr>
            <a:r>
              <a:rPr lang="en-US" sz="2000" dirty="0">
                <a:effectLst/>
                <a:latin typeface="Calibri"/>
                <a:ea typeface="Calibri" panose="020F0502020204030204" pitchFamily="34" charset="0"/>
                <a:cs typeface="Calibri"/>
              </a:rPr>
              <a:t>Objective 1.2; Strategy 1.2.2; Objective 1.3; Strategy 1.3.1; Strategy 1.3.2; Strategy 1.3.3.</a:t>
            </a:r>
          </a:p>
          <a:p>
            <a:r>
              <a:rPr lang="en-US" sz="2000" b="1" dirty="0"/>
              <a:t>Key Performance Indicators</a:t>
            </a:r>
            <a:endParaRPr lang="en-US" sz="2000" b="1" dirty="0">
              <a:cs typeface="Calibri"/>
            </a:endParaRPr>
          </a:p>
          <a:p>
            <a:pPr marL="285750" indent="-285750">
              <a:buFont typeface="Arial" panose="020B0604020202020204" pitchFamily="34" charset="0"/>
              <a:buChar char="•"/>
            </a:pPr>
            <a:r>
              <a:rPr lang="en-US" sz="2000" dirty="0"/>
              <a:t>Increase the retention of community college faculty and staff </a:t>
            </a:r>
            <a:endParaRPr lang="en-US" sz="2000" dirty="0">
              <a:cs typeface="Calibri"/>
            </a:endParaRPr>
          </a:p>
          <a:p>
            <a:r>
              <a:rPr lang="en-US" sz="2000" b="1" dirty="0"/>
              <a:t>Accomplishments to Date</a:t>
            </a:r>
            <a:endParaRPr lang="en-US" sz="2000" b="1" dirty="0">
              <a:cs typeface="Calibri"/>
            </a:endParaRPr>
          </a:p>
          <a:p>
            <a:pPr marL="285750" indent="-285750">
              <a:buFont typeface="Arial" panose="020B0604020202020204" pitchFamily="34" charset="0"/>
              <a:buChar char="•"/>
            </a:pPr>
            <a:r>
              <a:rPr lang="en-US" sz="2000" dirty="0"/>
              <a:t>College HR Needs and Interest Survey has been completed and data analyzed.</a:t>
            </a:r>
            <a:endParaRPr lang="en-US" sz="2000" dirty="0">
              <a:cs typeface="Calibri"/>
            </a:endParaRPr>
          </a:p>
          <a:p>
            <a:pPr marL="285750" indent="-285750">
              <a:buFont typeface="Arial" panose="020B0604020202020204" pitchFamily="34" charset="0"/>
              <a:buChar char="•"/>
            </a:pPr>
            <a:r>
              <a:rPr lang="en-US" sz="2000" dirty="0">
                <a:solidFill>
                  <a:srgbClr val="000000"/>
                </a:solidFill>
                <a:cs typeface="Calibri"/>
              </a:rPr>
              <a:t>Core team has met and established organizational structure, goals, and vision.</a:t>
            </a:r>
          </a:p>
          <a:p>
            <a:pPr marL="285750" indent="-285750">
              <a:buFont typeface="Arial" panose="020B0604020202020204" pitchFamily="34" charset="0"/>
              <a:buChar char="•"/>
            </a:pPr>
            <a:r>
              <a:rPr lang="en-US" sz="2000" dirty="0">
                <a:solidFill>
                  <a:srgbClr val="000000"/>
                </a:solidFill>
                <a:cs typeface="Calibri"/>
              </a:rPr>
              <a:t>Monthly HR Director calls have been implemented to share best practices and knowledge from the System Office.</a:t>
            </a:r>
          </a:p>
          <a:p>
            <a:pPr marL="285750" indent="-285750">
              <a:buFont typeface="Arial" panose="020B0604020202020204" pitchFamily="34" charset="0"/>
              <a:buChar char="•"/>
            </a:pPr>
            <a:r>
              <a:rPr lang="en-US" sz="2000" dirty="0">
                <a:solidFill>
                  <a:srgbClr val="000000"/>
                </a:solidFill>
                <a:cs typeface="Calibri"/>
              </a:rPr>
              <a:t>HR Director Professional Development Training Pilot is scheduled to be held with ACCBO the first week of October.</a:t>
            </a:r>
          </a:p>
        </p:txBody>
      </p:sp>
      <p:sp>
        <p:nvSpPr>
          <p:cNvPr id="5" name="Rectangle 4">
            <a:extLst>
              <a:ext uri="{FF2B5EF4-FFF2-40B4-BE49-F238E27FC236}">
                <a16:creationId xmlns:a16="http://schemas.microsoft.com/office/drawing/2014/main" id="{7E21AE28-811E-E2CE-F80E-DC4CCD72442C}"/>
              </a:ext>
            </a:extLst>
          </p:cNvPr>
          <p:cNvSpPr/>
          <p:nvPr/>
        </p:nvSpPr>
        <p:spPr>
          <a:xfrm>
            <a:off x="0" y="0"/>
            <a:ext cx="12192000" cy="748245"/>
          </a:xfrm>
          <a:prstGeom prst="rect">
            <a:avLst/>
          </a:prstGeom>
          <a:solidFill>
            <a:srgbClr val="01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7" name="Group 6">
            <a:extLst>
              <a:ext uri="{FF2B5EF4-FFF2-40B4-BE49-F238E27FC236}">
                <a16:creationId xmlns:a16="http://schemas.microsoft.com/office/drawing/2014/main" id="{B001CCF7-A6DB-72DC-4433-33BD5EEA7F6D}"/>
              </a:ext>
            </a:extLst>
          </p:cNvPr>
          <p:cNvGrpSpPr/>
          <p:nvPr/>
        </p:nvGrpSpPr>
        <p:grpSpPr>
          <a:xfrm>
            <a:off x="0" y="0"/>
            <a:ext cx="962451" cy="748245"/>
            <a:chOff x="151430" y="151429"/>
            <a:chExt cx="962451" cy="748245"/>
          </a:xfrm>
        </p:grpSpPr>
        <p:sp>
          <p:nvSpPr>
            <p:cNvPr id="8" name="Parallelogram 7">
              <a:extLst>
                <a:ext uri="{FF2B5EF4-FFF2-40B4-BE49-F238E27FC236}">
                  <a16:creationId xmlns:a16="http://schemas.microsoft.com/office/drawing/2014/main" id="{6E795CE3-D541-0BD0-3534-22B300DB3B4F}"/>
                </a:ext>
              </a:extLst>
            </p:cNvPr>
            <p:cNvSpPr/>
            <p:nvPr/>
          </p:nvSpPr>
          <p:spPr>
            <a:xfrm>
              <a:off x="401586" y="151429"/>
              <a:ext cx="712295" cy="74824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132D3AEE-3425-83E5-8111-37787F426BBB}"/>
                </a:ext>
              </a:extLst>
            </p:cNvPr>
            <p:cNvSpPr/>
            <p:nvPr/>
          </p:nvSpPr>
          <p:spPr>
            <a:xfrm>
              <a:off x="189222" y="151429"/>
              <a:ext cx="809564" cy="748245"/>
            </a:xfrm>
            <a:prstGeom prst="parallelogram">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24EA0-B13E-E4DF-1809-15E443CC0797}"/>
                </a:ext>
              </a:extLst>
            </p:cNvPr>
            <p:cNvSpPr/>
            <p:nvPr/>
          </p:nvSpPr>
          <p:spPr>
            <a:xfrm>
              <a:off x="151430" y="151429"/>
              <a:ext cx="372749" cy="748245"/>
            </a:xfrm>
            <a:prstGeom prst="rect">
              <a:avLst/>
            </a:prstGeom>
            <a:solidFill>
              <a:srgbClr val="6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F1C4F57-6E66-64FC-7D77-194C0C41A351}"/>
              </a:ext>
            </a:extLst>
          </p:cNvPr>
          <p:cNvSpPr txBox="1"/>
          <p:nvPr/>
        </p:nvSpPr>
        <p:spPr>
          <a:xfrm>
            <a:off x="9788134" y="5029197"/>
            <a:ext cx="1226811" cy="369332"/>
          </a:xfrm>
          <a:prstGeom prst="rect">
            <a:avLst/>
          </a:prstGeom>
          <a:noFill/>
        </p:spPr>
        <p:txBody>
          <a:bodyPr wrap="none" rtlCol="0">
            <a:spAutoFit/>
          </a:bodyPr>
          <a:lstStyle/>
          <a:p>
            <a:pPr algn="ctr"/>
            <a:r>
              <a:rPr lang="en-US" b="1"/>
              <a:t>Tactic Lead</a:t>
            </a:r>
          </a:p>
        </p:txBody>
      </p:sp>
      <p:sp>
        <p:nvSpPr>
          <p:cNvPr id="13" name="TextBox 12">
            <a:extLst>
              <a:ext uri="{FF2B5EF4-FFF2-40B4-BE49-F238E27FC236}">
                <a16:creationId xmlns:a16="http://schemas.microsoft.com/office/drawing/2014/main" id="{AEC34DAF-8226-A793-3C1C-99F521D867C9}"/>
              </a:ext>
            </a:extLst>
          </p:cNvPr>
          <p:cNvSpPr txBox="1"/>
          <p:nvPr/>
        </p:nvSpPr>
        <p:spPr>
          <a:xfrm>
            <a:off x="9328296" y="5306240"/>
            <a:ext cx="2146485" cy="646331"/>
          </a:xfrm>
          <a:prstGeom prst="rect">
            <a:avLst/>
          </a:prstGeom>
          <a:noFill/>
        </p:spPr>
        <p:txBody>
          <a:bodyPr wrap="none" rtlCol="0">
            <a:spAutoFit/>
          </a:bodyPr>
          <a:lstStyle/>
          <a:p>
            <a:pPr algn="ctr"/>
            <a:r>
              <a:rPr lang="en-US"/>
              <a:t>Tawanda Foster-Artis</a:t>
            </a:r>
          </a:p>
          <a:p>
            <a:pPr algn="ctr"/>
            <a:r>
              <a:rPr lang="en-US"/>
              <a:t>General Counsel</a:t>
            </a:r>
          </a:p>
        </p:txBody>
      </p:sp>
      <p:sp>
        <p:nvSpPr>
          <p:cNvPr id="2" name="Title 1">
            <a:extLst>
              <a:ext uri="{FF2B5EF4-FFF2-40B4-BE49-F238E27FC236}">
                <a16:creationId xmlns:a16="http://schemas.microsoft.com/office/drawing/2014/main" id="{AB069257-E52A-C9FF-D011-E6C61B1A0F1D}"/>
              </a:ext>
            </a:extLst>
          </p:cNvPr>
          <p:cNvSpPr>
            <a:spLocks noGrp="1"/>
          </p:cNvSpPr>
          <p:nvPr>
            <p:ph type="title"/>
          </p:nvPr>
        </p:nvSpPr>
        <p:spPr>
          <a:xfrm>
            <a:off x="1059720" y="0"/>
            <a:ext cx="10882124" cy="748245"/>
          </a:xfrm>
        </p:spPr>
        <p:txBody>
          <a:bodyPr anchor="ctr">
            <a:normAutofit/>
          </a:bodyPr>
          <a:lstStyle/>
          <a:p>
            <a:r>
              <a:rPr lang="en-US" sz="3600" b="1" cap="all">
                <a:solidFill>
                  <a:schemeClr val="bg1"/>
                </a:solidFill>
                <a:latin typeface="+mn-lt"/>
              </a:rPr>
              <a:t>2. BUILD HR CAPACITY FOR RECRUITMENT/RETENTION</a:t>
            </a:r>
          </a:p>
        </p:txBody>
      </p:sp>
    </p:spTree>
    <p:extLst>
      <p:ext uri="{BB962C8B-B14F-4D97-AF65-F5344CB8AC3E}">
        <p14:creationId xmlns:p14="http://schemas.microsoft.com/office/powerpoint/2010/main" val="1314485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31bbd2-68c1-42a9-9e68-8c8ef6bc6f36" xsi:nil="true"/>
    <lcf76f155ced4ddcb4097134ff3c332f xmlns="27772f1a-b7ad-4ab1-9d58-b7adeba7c9d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9F8C88AF85484D95177DD9BFF681BE" ma:contentTypeVersion="14" ma:contentTypeDescription="Create a new document." ma:contentTypeScope="" ma:versionID="a83241012276b25d2217b2f2c5bcac6a">
  <xsd:schema xmlns:xsd="http://www.w3.org/2001/XMLSchema" xmlns:xs="http://www.w3.org/2001/XMLSchema" xmlns:p="http://schemas.microsoft.com/office/2006/metadata/properties" xmlns:ns2="27772f1a-b7ad-4ab1-9d58-b7adeba7c9d8" xmlns:ns3="f231bbd2-68c1-42a9-9e68-8c8ef6bc6f36" targetNamespace="http://schemas.microsoft.com/office/2006/metadata/properties" ma:root="true" ma:fieldsID="160b782210bdd0ef038dae9ad714ccfe" ns2:_="" ns3:_="">
    <xsd:import namespace="27772f1a-b7ad-4ab1-9d58-b7adeba7c9d8"/>
    <xsd:import namespace="f231bbd2-68c1-42a9-9e68-8c8ef6bc6f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72f1a-b7ad-4ab1-9d58-b7adeba7c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31bbd2-68c1-42a9-9e68-8c8ef6bc6f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e223ca-0830-4041-99a1-1526d989e625}" ma:internalName="TaxCatchAll" ma:showField="CatchAllData" ma:web="f231bbd2-68c1-42a9-9e68-8c8ef6bc6f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05AEA-345E-4CBB-A70F-3491AA8537FA}">
  <ds:schemaRefs>
    <ds:schemaRef ds:uri="2bcade5b-60db-4f0d-9d64-2a4988bb68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3DF6B1-81B2-4F75-B11A-75836B8F93C1}"/>
</file>

<file path=customXml/itemProps3.xml><?xml version="1.0" encoding="utf-8"?>
<ds:datastoreItem xmlns:ds="http://schemas.openxmlformats.org/officeDocument/2006/customXml" ds:itemID="{CA376278-4A1E-40F1-9C70-5FB47D903E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544</TotalTime>
  <Words>5850</Words>
  <Application>Microsoft Office PowerPoint</Application>
  <PresentationFormat>Widescreen</PresentationFormat>
  <Paragraphs>723</Paragraphs>
  <Slides>36</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Arial,Sans-Serif</vt:lpstr>
      <vt:lpstr>Calibri</vt:lpstr>
      <vt:lpstr>Calibri Light</vt:lpstr>
      <vt:lpstr>Courier New</vt:lpstr>
      <vt:lpstr>Open Sans</vt:lpstr>
      <vt:lpstr>Open Sans Light</vt:lpstr>
      <vt:lpstr>Ubuntu</vt:lpstr>
      <vt:lpstr>Office Theme</vt:lpstr>
      <vt:lpstr>Strategic plan Tactics UPDATE</vt:lpstr>
      <vt:lpstr>Agenda</vt:lpstr>
      <vt:lpstr>DashboardS:  tactics launch &amp; status</vt:lpstr>
      <vt:lpstr>Tactics Launch Dashboard</vt:lpstr>
      <vt:lpstr>Tactics status Dashboard</vt:lpstr>
      <vt:lpstr>tactics Overview</vt:lpstr>
      <vt:lpstr>PowerPoint Presentation</vt:lpstr>
      <vt:lpstr>1. INCREASE FACULTY + STAFF SALARIES</vt:lpstr>
      <vt:lpstr>2. BUILD HR CAPACITY FOR RECRUITMENT/RETENTION</vt:lpstr>
      <vt:lpstr>2. BUILD HR CAPACITY FOR RECRUITMENT/RETENTION</vt:lpstr>
      <vt:lpstr>PowerPoint Presentation</vt:lpstr>
      <vt:lpstr>3. Strategic Enrollment Management</vt:lpstr>
      <vt:lpstr>PowerPoint Presentation</vt:lpstr>
      <vt:lpstr>4. EXPAND CAREER COACH PROGRAM</vt:lpstr>
      <vt:lpstr>PowerPoint Presentation</vt:lpstr>
      <vt:lpstr>5. FRAMEWORK FOR INCLUSIVE EXCELLENCE</vt:lpstr>
      <vt:lpstr>PowerPoint Presentation</vt:lpstr>
      <vt:lpstr>6. EXCELLENCE IN TEACHING AND LEARNING</vt:lpstr>
      <vt:lpstr>PowerPoint Presentation</vt:lpstr>
      <vt:lpstr>7. Meeting holistic student needs</vt:lpstr>
      <vt:lpstr>PowerPoint Presentation</vt:lpstr>
      <vt:lpstr>8. Apprenticeship EXPANSION</vt:lpstr>
      <vt:lpstr>PowerPoint Presentation</vt:lpstr>
      <vt:lpstr>9. Update funding formula</vt:lpstr>
      <vt:lpstr>PowerPoint Presentation</vt:lpstr>
      <vt:lpstr>10. STATEWIDE MARKETING STRATEGIES</vt:lpstr>
      <vt:lpstr>President’s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Cornwell</dc:creator>
  <cp:lastModifiedBy>Patrick Crane</cp:lastModifiedBy>
  <cp:revision>1</cp:revision>
  <dcterms:created xsi:type="dcterms:W3CDTF">2023-07-07T20:40:26Z</dcterms:created>
  <dcterms:modified xsi:type="dcterms:W3CDTF">2023-09-12T21:34:10Z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0x010100759F8C88AF85484D95177DD9BFF681BE</vt:lpwstr>
  </property>
</Properties>
</file>