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19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0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10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48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7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2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4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2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34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6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5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A3EDC-DD02-204A-B742-001F8B8CF9B8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DA40C-2EEC-AD4D-BF33-A1028EB06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381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73791"/>
            <a:ext cx="9143999" cy="3028445"/>
          </a:xfrm>
        </p:spPr>
        <p:txBody>
          <a:bodyPr>
            <a:normAutofit/>
          </a:bodyPr>
          <a:lstStyle/>
          <a:p>
            <a:r>
              <a:rPr lang="en-US" b="1" dirty="0"/>
              <a:t>A Comprehensive Approach to</a:t>
            </a:r>
            <a:br>
              <a:rPr lang="en-US" b="1" dirty="0"/>
            </a:br>
            <a:r>
              <a:rPr lang="en-US" b="1" dirty="0"/>
              <a:t>Improving NC Teacher </a:t>
            </a:r>
            <a:r>
              <a:rPr lang="en-US" b="1" dirty="0" smtClean="0"/>
              <a:t>Compensation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8377" y="4787835"/>
            <a:ext cx="8404822" cy="1752600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January 27, 2016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June </a:t>
            </a:r>
            <a:r>
              <a:rPr lang="en-US" dirty="0"/>
              <a:t>St. Clair </a:t>
            </a:r>
            <a:r>
              <a:rPr lang="en-US" dirty="0" smtClean="0"/>
              <a:t>Atkinson</a:t>
            </a:r>
            <a:br>
              <a:rPr lang="en-US" dirty="0" smtClean="0"/>
            </a:br>
            <a:r>
              <a:rPr lang="en-US" dirty="0" smtClean="0"/>
              <a:t>State </a:t>
            </a:r>
            <a:r>
              <a:rPr lang="en-US" dirty="0"/>
              <a:t>Superintendent of Public Instruction</a:t>
            </a:r>
          </a:p>
          <a:p>
            <a:endParaRPr lang="en-US" dirty="0"/>
          </a:p>
        </p:txBody>
      </p:sp>
      <p:pic>
        <p:nvPicPr>
          <p:cNvPr id="5" name="Picture 4" descr="READY_Orange.Gree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196" y="380670"/>
            <a:ext cx="2164460" cy="229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6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048" y="1497215"/>
            <a:ext cx="6722096" cy="51775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1436" y="232680"/>
            <a:ext cx="85599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 Comprehensive Approach </a:t>
            </a:r>
            <a:r>
              <a:rPr lang="en-US" sz="3200" b="1" dirty="0" smtClean="0"/>
              <a:t>to</a:t>
            </a:r>
            <a:br>
              <a:rPr lang="en-US" sz="3200" b="1" dirty="0" smtClean="0"/>
            </a:br>
            <a:r>
              <a:rPr lang="en-US" sz="3200" b="1" dirty="0" smtClean="0"/>
              <a:t>Improving </a:t>
            </a:r>
            <a:r>
              <a:rPr lang="en-US" sz="3200" b="1" dirty="0"/>
              <a:t>NC Teacher Compensation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12452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A Comprehensive Approach to Improving NC Teacher Compensation</vt:lpstr>
      <vt:lpstr>PowerPoint Presentation</vt:lpstr>
    </vt:vector>
  </TitlesOfParts>
  <Company>NC Department of Public Instruction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Comprehensive Approach to Improving NC Teacher Compensation</dc:title>
  <dc:creator>amurtha</dc:creator>
  <cp:lastModifiedBy>June Atkinson</cp:lastModifiedBy>
  <cp:revision>5</cp:revision>
  <cp:lastPrinted>2016-01-26T18:33:19Z</cp:lastPrinted>
  <dcterms:created xsi:type="dcterms:W3CDTF">2016-01-26T17:49:20Z</dcterms:created>
  <dcterms:modified xsi:type="dcterms:W3CDTF">2016-01-27T14:55:13Z</dcterms:modified>
</cp:coreProperties>
</file>