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2"/>
  </p:notesMasterIdLst>
  <p:sldIdLst>
    <p:sldId id="256" r:id="rId2"/>
    <p:sldId id="265" r:id="rId3"/>
    <p:sldId id="260" r:id="rId4"/>
    <p:sldId id="262" r:id="rId5"/>
    <p:sldId id="257" r:id="rId6"/>
    <p:sldId id="258" r:id="rId7"/>
    <p:sldId id="264" r:id="rId8"/>
    <p:sldId id="259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07" autoAdjust="0"/>
    <p:restoredTop sz="94670" autoAdjust="0"/>
  </p:normalViewPr>
  <p:slideViewPr>
    <p:cSldViewPr snapToGrid="0" snapToObjects="1">
      <p:cViewPr varScale="1">
        <p:scale>
          <a:sx n="133" d="100"/>
          <a:sy n="133" d="100"/>
        </p:scale>
        <p:origin x="-13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81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F7E8B-C7ED-FD43-B21E-2725F9BF5F4D}" type="doc">
      <dgm:prSet loTypeId="urn:microsoft.com/office/officeart/2005/8/layout/hList9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C98227-76F9-C941-A0B1-2CD11423D394}">
      <dgm:prSet phldrT="[Text]"/>
      <dgm:spPr/>
      <dgm:t>
        <a:bodyPr/>
        <a:lstStyle/>
        <a:p>
          <a:r>
            <a:rPr lang="en-US" b="1" i="1" dirty="0" smtClean="0"/>
            <a:t>Opportunity</a:t>
          </a:r>
          <a:endParaRPr lang="en-US" b="1" i="1" dirty="0"/>
        </a:p>
      </dgm:t>
    </dgm:pt>
    <dgm:pt modelId="{EDDB4E82-7BB4-814D-B2F8-B5FB7E64C4DC}" type="parTrans" cxnId="{1543F081-AA5B-6640-908C-9C7753E345DD}">
      <dgm:prSet/>
      <dgm:spPr/>
      <dgm:t>
        <a:bodyPr/>
        <a:lstStyle/>
        <a:p>
          <a:endParaRPr lang="en-US"/>
        </a:p>
      </dgm:t>
    </dgm:pt>
    <dgm:pt modelId="{B0D6F1FC-1717-6B4C-BAB5-830E1DF1E048}" type="sibTrans" cxnId="{1543F081-AA5B-6640-908C-9C7753E345DD}">
      <dgm:prSet/>
      <dgm:spPr/>
      <dgm:t>
        <a:bodyPr/>
        <a:lstStyle/>
        <a:p>
          <a:endParaRPr lang="en-US"/>
        </a:p>
      </dgm:t>
    </dgm:pt>
    <dgm:pt modelId="{45519B5A-4432-F84C-93A5-CDF283B9361D}">
      <dgm:prSet phldrT="[Text]"/>
      <dgm:spPr/>
      <dgm:t>
        <a:bodyPr/>
        <a:lstStyle/>
        <a:p>
          <a:r>
            <a:rPr lang="en-US" b="1" dirty="0" smtClean="0"/>
            <a:t>May raise quality and improve student outcomes</a:t>
          </a:r>
          <a:endParaRPr lang="en-US" b="1" dirty="0"/>
        </a:p>
      </dgm:t>
    </dgm:pt>
    <dgm:pt modelId="{55E64A62-E6C7-F040-A63A-FB9AC13817B0}" type="parTrans" cxnId="{FC81CCCE-4AD0-8C41-9713-579AD40F3741}">
      <dgm:prSet/>
      <dgm:spPr/>
      <dgm:t>
        <a:bodyPr/>
        <a:lstStyle/>
        <a:p>
          <a:endParaRPr lang="en-US"/>
        </a:p>
      </dgm:t>
    </dgm:pt>
    <dgm:pt modelId="{ADCD0090-A5BE-E140-B9E3-A89B5898D166}" type="sibTrans" cxnId="{FC81CCCE-4AD0-8C41-9713-579AD40F3741}">
      <dgm:prSet/>
      <dgm:spPr/>
      <dgm:t>
        <a:bodyPr/>
        <a:lstStyle/>
        <a:p>
          <a:endParaRPr lang="en-US"/>
        </a:p>
      </dgm:t>
    </dgm:pt>
    <dgm:pt modelId="{1FD433A6-BE39-184F-88A5-2E07DDCDB296}">
      <dgm:prSet phldrT="[Text]"/>
      <dgm:spPr/>
      <dgm:t>
        <a:bodyPr/>
        <a:lstStyle/>
        <a:p>
          <a:r>
            <a:rPr lang="en-US" b="1" i="1" dirty="0" smtClean="0"/>
            <a:t>Obstacle</a:t>
          </a:r>
          <a:endParaRPr lang="en-US" b="1" i="1" dirty="0"/>
        </a:p>
      </dgm:t>
    </dgm:pt>
    <dgm:pt modelId="{5E0ED5CB-6794-F347-8A4F-E14F773C53DE}" type="parTrans" cxnId="{2E92D48A-3BCB-C845-A901-EE1DC79EAE38}">
      <dgm:prSet/>
      <dgm:spPr/>
      <dgm:t>
        <a:bodyPr/>
        <a:lstStyle/>
        <a:p>
          <a:endParaRPr lang="en-US"/>
        </a:p>
      </dgm:t>
    </dgm:pt>
    <dgm:pt modelId="{73D35BF4-1AB9-1241-BBFB-C7BA8D0FDB86}" type="sibTrans" cxnId="{2E92D48A-3BCB-C845-A901-EE1DC79EAE38}">
      <dgm:prSet/>
      <dgm:spPr/>
      <dgm:t>
        <a:bodyPr/>
        <a:lstStyle/>
        <a:p>
          <a:endParaRPr lang="en-US"/>
        </a:p>
      </dgm:t>
    </dgm:pt>
    <dgm:pt modelId="{9F75AC26-50AD-F14F-B8E4-E40EAA16FE2B}">
      <dgm:prSet phldrT="[Text]"/>
      <dgm:spPr/>
      <dgm:t>
        <a:bodyPr/>
        <a:lstStyle/>
        <a:p>
          <a:r>
            <a:rPr lang="en-US" b="1" dirty="0" smtClean="0"/>
            <a:t>May lower quality and impair student performance</a:t>
          </a:r>
          <a:endParaRPr lang="en-US" b="1" dirty="0"/>
        </a:p>
      </dgm:t>
    </dgm:pt>
    <dgm:pt modelId="{0366B92C-B9A6-634D-8537-B2BC9D4A6CAF}" type="parTrans" cxnId="{75587E29-F38C-8B45-A68D-2B79330DFD45}">
      <dgm:prSet/>
      <dgm:spPr/>
      <dgm:t>
        <a:bodyPr/>
        <a:lstStyle/>
        <a:p>
          <a:endParaRPr lang="en-US"/>
        </a:p>
      </dgm:t>
    </dgm:pt>
    <dgm:pt modelId="{FF23FA52-7087-C042-807C-9C485695F59F}" type="sibTrans" cxnId="{75587E29-F38C-8B45-A68D-2B79330DFD45}">
      <dgm:prSet/>
      <dgm:spPr/>
      <dgm:t>
        <a:bodyPr/>
        <a:lstStyle/>
        <a:p>
          <a:endParaRPr lang="en-US"/>
        </a:p>
      </dgm:t>
    </dgm:pt>
    <dgm:pt modelId="{F923A806-32C4-6D48-802D-CD8B8014F146}">
      <dgm:prSet/>
      <dgm:spPr/>
      <dgm:t>
        <a:bodyPr/>
        <a:lstStyle/>
        <a:p>
          <a:r>
            <a:rPr lang="en-US" b="1" dirty="0" smtClean="0"/>
            <a:t>May improve organizational culture</a:t>
          </a:r>
        </a:p>
      </dgm:t>
    </dgm:pt>
    <dgm:pt modelId="{70DF6762-F869-5C47-992F-E35A51B74DDB}" type="parTrans" cxnId="{0ADBF87D-28CD-6C4C-8A1F-83BDF5E78F86}">
      <dgm:prSet/>
      <dgm:spPr/>
      <dgm:t>
        <a:bodyPr/>
        <a:lstStyle/>
        <a:p>
          <a:endParaRPr lang="en-US"/>
        </a:p>
      </dgm:t>
    </dgm:pt>
    <dgm:pt modelId="{E095467D-F9C5-E740-90D9-CF7F9B60212E}" type="sibTrans" cxnId="{0ADBF87D-28CD-6C4C-8A1F-83BDF5E78F86}">
      <dgm:prSet/>
      <dgm:spPr/>
      <dgm:t>
        <a:bodyPr/>
        <a:lstStyle/>
        <a:p>
          <a:endParaRPr lang="en-US"/>
        </a:p>
      </dgm:t>
    </dgm:pt>
    <dgm:pt modelId="{160C5DCF-AC24-EB41-B4BD-D18F7BF1D6B9}">
      <dgm:prSet/>
      <dgm:spPr/>
      <dgm:t>
        <a:bodyPr/>
        <a:lstStyle/>
        <a:p>
          <a:r>
            <a:rPr lang="en-US" b="1" dirty="0" smtClean="0"/>
            <a:t>Eliminates unproductive expenditures</a:t>
          </a:r>
          <a:endParaRPr lang="en-US" b="1" dirty="0"/>
        </a:p>
      </dgm:t>
    </dgm:pt>
    <dgm:pt modelId="{DE0641AB-43AF-C447-8C1E-D89BE4491DF6}" type="parTrans" cxnId="{BE028E70-3C7B-104A-A989-68DC86732049}">
      <dgm:prSet/>
      <dgm:spPr/>
      <dgm:t>
        <a:bodyPr/>
        <a:lstStyle/>
        <a:p>
          <a:endParaRPr lang="en-US"/>
        </a:p>
      </dgm:t>
    </dgm:pt>
    <dgm:pt modelId="{E010CC2C-ED67-1049-84B0-752A996AFDF1}" type="sibTrans" cxnId="{BE028E70-3C7B-104A-A989-68DC86732049}">
      <dgm:prSet/>
      <dgm:spPr/>
      <dgm:t>
        <a:bodyPr/>
        <a:lstStyle/>
        <a:p>
          <a:endParaRPr lang="en-US"/>
        </a:p>
      </dgm:t>
    </dgm:pt>
    <dgm:pt modelId="{CDC002D6-646A-2A47-90AA-FB6CF2D01168}">
      <dgm:prSet/>
      <dgm:spPr/>
      <dgm:t>
        <a:bodyPr/>
        <a:lstStyle/>
        <a:p>
          <a:r>
            <a:rPr lang="en-US" b="1" dirty="0" smtClean="0"/>
            <a:t>May harm organizational culture</a:t>
          </a:r>
        </a:p>
      </dgm:t>
    </dgm:pt>
    <dgm:pt modelId="{F69E0A27-520E-9B42-94CA-D7B496DE3979}" type="parTrans" cxnId="{94BF00D2-2FF9-2845-B31C-03B29FC4A835}">
      <dgm:prSet/>
      <dgm:spPr/>
      <dgm:t>
        <a:bodyPr/>
        <a:lstStyle/>
        <a:p>
          <a:endParaRPr lang="en-US"/>
        </a:p>
      </dgm:t>
    </dgm:pt>
    <dgm:pt modelId="{D5AF86E7-9379-7649-A5EF-F5193E137FD5}" type="sibTrans" cxnId="{94BF00D2-2FF9-2845-B31C-03B29FC4A835}">
      <dgm:prSet/>
      <dgm:spPr/>
      <dgm:t>
        <a:bodyPr/>
        <a:lstStyle/>
        <a:p>
          <a:endParaRPr lang="en-US"/>
        </a:p>
      </dgm:t>
    </dgm:pt>
    <dgm:pt modelId="{B046B537-F2FE-8347-93D8-2B50EE2C4252}">
      <dgm:prSet/>
      <dgm:spPr/>
      <dgm:t>
        <a:bodyPr/>
        <a:lstStyle/>
        <a:p>
          <a:r>
            <a:rPr lang="en-US" b="1" dirty="0" smtClean="0"/>
            <a:t>Imposes high replacement costs</a:t>
          </a:r>
        </a:p>
      </dgm:t>
    </dgm:pt>
    <dgm:pt modelId="{ED469D2B-EC2C-9140-BF23-CBBF42C90285}" type="parTrans" cxnId="{A087A5D9-043F-B741-8C1C-33B4051DC5BD}">
      <dgm:prSet/>
      <dgm:spPr/>
      <dgm:t>
        <a:bodyPr/>
        <a:lstStyle/>
        <a:p>
          <a:endParaRPr lang="en-US"/>
        </a:p>
      </dgm:t>
    </dgm:pt>
    <dgm:pt modelId="{A8AAD9F7-9007-B549-A402-EE26D248A031}" type="sibTrans" cxnId="{A087A5D9-043F-B741-8C1C-33B4051DC5BD}">
      <dgm:prSet/>
      <dgm:spPr/>
      <dgm:t>
        <a:bodyPr/>
        <a:lstStyle/>
        <a:p>
          <a:endParaRPr lang="en-US"/>
        </a:p>
      </dgm:t>
    </dgm:pt>
    <dgm:pt modelId="{5720760E-6869-764B-960D-FD41FE42C961}" type="pres">
      <dgm:prSet presAssocID="{6DCF7E8B-C7ED-FD43-B21E-2725F9BF5F4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B632C78-213C-894C-A11D-FFD527D7CA3B}" type="pres">
      <dgm:prSet presAssocID="{45C98227-76F9-C941-A0B1-2CD11423D394}" presName="posSpace" presStyleCnt="0"/>
      <dgm:spPr/>
    </dgm:pt>
    <dgm:pt modelId="{0C353E50-8AFF-B94E-ADFB-072BEF19D88B}" type="pres">
      <dgm:prSet presAssocID="{45C98227-76F9-C941-A0B1-2CD11423D394}" presName="vertFlow" presStyleCnt="0"/>
      <dgm:spPr/>
    </dgm:pt>
    <dgm:pt modelId="{EA973FB5-7823-6645-975C-CF583BB808DF}" type="pres">
      <dgm:prSet presAssocID="{45C98227-76F9-C941-A0B1-2CD11423D394}" presName="topSpace" presStyleCnt="0"/>
      <dgm:spPr/>
    </dgm:pt>
    <dgm:pt modelId="{BC3EB46D-C64A-3C4F-8656-368A30E54165}" type="pres">
      <dgm:prSet presAssocID="{45C98227-76F9-C941-A0B1-2CD11423D394}" presName="firstComp" presStyleCnt="0"/>
      <dgm:spPr/>
    </dgm:pt>
    <dgm:pt modelId="{C39FADD8-588E-E14D-8033-DD384066BA56}" type="pres">
      <dgm:prSet presAssocID="{45C98227-76F9-C941-A0B1-2CD11423D394}" presName="firstChild" presStyleLbl="bgAccFollowNode1" presStyleIdx="0" presStyleCnt="6"/>
      <dgm:spPr/>
      <dgm:t>
        <a:bodyPr/>
        <a:lstStyle/>
        <a:p>
          <a:endParaRPr lang="en-US"/>
        </a:p>
      </dgm:t>
    </dgm:pt>
    <dgm:pt modelId="{CA8A901D-3AFE-DC41-852F-DF7E9E966BE0}" type="pres">
      <dgm:prSet presAssocID="{45C98227-76F9-C941-A0B1-2CD11423D394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60EFF-3BB4-E64C-9B99-98918A5E2330}" type="pres">
      <dgm:prSet presAssocID="{F923A806-32C4-6D48-802D-CD8B8014F146}" presName="comp" presStyleCnt="0"/>
      <dgm:spPr/>
    </dgm:pt>
    <dgm:pt modelId="{FAEFBF89-7577-C648-AAAB-8B3506D2F249}" type="pres">
      <dgm:prSet presAssocID="{F923A806-32C4-6D48-802D-CD8B8014F146}" presName="child" presStyleLbl="bgAccFollowNode1" presStyleIdx="1" presStyleCnt="6"/>
      <dgm:spPr/>
      <dgm:t>
        <a:bodyPr/>
        <a:lstStyle/>
        <a:p>
          <a:endParaRPr lang="en-US"/>
        </a:p>
      </dgm:t>
    </dgm:pt>
    <dgm:pt modelId="{C88CCB7D-8B7C-5F4E-B5B7-E4D32DFC9F45}" type="pres">
      <dgm:prSet presAssocID="{F923A806-32C4-6D48-802D-CD8B8014F146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4076D-0061-984A-B276-D33884FA09E6}" type="pres">
      <dgm:prSet presAssocID="{160C5DCF-AC24-EB41-B4BD-D18F7BF1D6B9}" presName="comp" presStyleCnt="0"/>
      <dgm:spPr/>
    </dgm:pt>
    <dgm:pt modelId="{9D4E1B6D-F007-324A-909A-36CA7E9989FB}" type="pres">
      <dgm:prSet presAssocID="{160C5DCF-AC24-EB41-B4BD-D18F7BF1D6B9}" presName="child" presStyleLbl="bgAccFollowNode1" presStyleIdx="2" presStyleCnt="6"/>
      <dgm:spPr/>
      <dgm:t>
        <a:bodyPr/>
        <a:lstStyle/>
        <a:p>
          <a:endParaRPr lang="en-US"/>
        </a:p>
      </dgm:t>
    </dgm:pt>
    <dgm:pt modelId="{F711D8F6-F507-3246-80D7-E8394FC6BA98}" type="pres">
      <dgm:prSet presAssocID="{160C5DCF-AC24-EB41-B4BD-D18F7BF1D6B9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99EBD-0037-224B-891F-E44B0730D1AD}" type="pres">
      <dgm:prSet presAssocID="{45C98227-76F9-C941-A0B1-2CD11423D394}" presName="negSpace" presStyleCnt="0"/>
      <dgm:spPr/>
    </dgm:pt>
    <dgm:pt modelId="{700A1CFF-095E-864C-9B13-4158DAF987AA}" type="pres">
      <dgm:prSet presAssocID="{45C98227-76F9-C941-A0B1-2CD11423D394}" presName="circle" presStyleLbl="node1" presStyleIdx="0" presStyleCnt="2"/>
      <dgm:spPr/>
      <dgm:t>
        <a:bodyPr/>
        <a:lstStyle/>
        <a:p>
          <a:endParaRPr lang="en-US"/>
        </a:p>
      </dgm:t>
    </dgm:pt>
    <dgm:pt modelId="{334D2177-BD21-434A-8BAA-EFA216E4ACEB}" type="pres">
      <dgm:prSet presAssocID="{B0D6F1FC-1717-6B4C-BAB5-830E1DF1E048}" presName="transSpace" presStyleCnt="0"/>
      <dgm:spPr/>
    </dgm:pt>
    <dgm:pt modelId="{979A8CA8-A449-3844-AB4B-6B33BD01808A}" type="pres">
      <dgm:prSet presAssocID="{1FD433A6-BE39-184F-88A5-2E07DDCDB296}" presName="posSpace" presStyleCnt="0"/>
      <dgm:spPr/>
    </dgm:pt>
    <dgm:pt modelId="{62C2FD37-8D98-0943-8927-670F15B3E03D}" type="pres">
      <dgm:prSet presAssocID="{1FD433A6-BE39-184F-88A5-2E07DDCDB296}" presName="vertFlow" presStyleCnt="0"/>
      <dgm:spPr/>
    </dgm:pt>
    <dgm:pt modelId="{0F0656CA-00A2-404E-B010-FBB64842D496}" type="pres">
      <dgm:prSet presAssocID="{1FD433A6-BE39-184F-88A5-2E07DDCDB296}" presName="topSpace" presStyleCnt="0"/>
      <dgm:spPr/>
    </dgm:pt>
    <dgm:pt modelId="{44D9B114-324B-B842-8590-5D60BD1D9E6C}" type="pres">
      <dgm:prSet presAssocID="{1FD433A6-BE39-184F-88A5-2E07DDCDB296}" presName="firstComp" presStyleCnt="0"/>
      <dgm:spPr/>
    </dgm:pt>
    <dgm:pt modelId="{78EFA920-8542-6C4A-B0C5-0528881D497C}" type="pres">
      <dgm:prSet presAssocID="{1FD433A6-BE39-184F-88A5-2E07DDCDB296}" presName="firstChild" presStyleLbl="bgAccFollowNode1" presStyleIdx="3" presStyleCnt="6"/>
      <dgm:spPr/>
      <dgm:t>
        <a:bodyPr/>
        <a:lstStyle/>
        <a:p>
          <a:endParaRPr lang="en-US"/>
        </a:p>
      </dgm:t>
    </dgm:pt>
    <dgm:pt modelId="{723C22EA-E49E-C84E-8A33-A2532FD5C737}" type="pres">
      <dgm:prSet presAssocID="{1FD433A6-BE39-184F-88A5-2E07DDCDB296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DE708-5C30-EF44-BB1E-4E7EF6142313}" type="pres">
      <dgm:prSet presAssocID="{CDC002D6-646A-2A47-90AA-FB6CF2D01168}" presName="comp" presStyleCnt="0"/>
      <dgm:spPr/>
    </dgm:pt>
    <dgm:pt modelId="{39FC835B-BFC5-6942-88F8-B9CA8CDBBF1F}" type="pres">
      <dgm:prSet presAssocID="{CDC002D6-646A-2A47-90AA-FB6CF2D01168}" presName="child" presStyleLbl="bgAccFollowNode1" presStyleIdx="4" presStyleCnt="6"/>
      <dgm:spPr/>
      <dgm:t>
        <a:bodyPr/>
        <a:lstStyle/>
        <a:p>
          <a:endParaRPr lang="en-US"/>
        </a:p>
      </dgm:t>
    </dgm:pt>
    <dgm:pt modelId="{3C704354-0197-5A4C-A82E-8BCD0FACC687}" type="pres">
      <dgm:prSet presAssocID="{CDC002D6-646A-2A47-90AA-FB6CF2D01168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14BF2-D09E-994B-8E25-0D79062386BA}" type="pres">
      <dgm:prSet presAssocID="{B046B537-F2FE-8347-93D8-2B50EE2C4252}" presName="comp" presStyleCnt="0"/>
      <dgm:spPr/>
    </dgm:pt>
    <dgm:pt modelId="{8BE525E8-DEE3-8B4E-B384-69909B709DAB}" type="pres">
      <dgm:prSet presAssocID="{B046B537-F2FE-8347-93D8-2B50EE2C4252}" presName="child" presStyleLbl="bgAccFollowNode1" presStyleIdx="5" presStyleCnt="6"/>
      <dgm:spPr/>
      <dgm:t>
        <a:bodyPr/>
        <a:lstStyle/>
        <a:p>
          <a:endParaRPr lang="en-US"/>
        </a:p>
      </dgm:t>
    </dgm:pt>
    <dgm:pt modelId="{59A94EEF-DDCC-A943-B768-C8153EA36751}" type="pres">
      <dgm:prSet presAssocID="{B046B537-F2FE-8347-93D8-2B50EE2C4252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A87D7-93C8-F844-A20D-6BBCE80DD37D}" type="pres">
      <dgm:prSet presAssocID="{1FD433A6-BE39-184F-88A5-2E07DDCDB296}" presName="negSpace" presStyleCnt="0"/>
      <dgm:spPr/>
    </dgm:pt>
    <dgm:pt modelId="{DB943A88-2A7C-094F-A11E-BE7D4A0196CD}" type="pres">
      <dgm:prSet presAssocID="{1FD433A6-BE39-184F-88A5-2E07DDCDB296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030BB335-8137-CA47-9758-5326B7244800}" type="presOf" srcId="{B046B537-F2FE-8347-93D8-2B50EE2C4252}" destId="{59A94EEF-DDCC-A943-B768-C8153EA36751}" srcOrd="1" destOrd="0" presId="urn:microsoft.com/office/officeart/2005/8/layout/hList9"/>
    <dgm:cxn modelId="{2E92D48A-3BCB-C845-A901-EE1DC79EAE38}" srcId="{6DCF7E8B-C7ED-FD43-B21E-2725F9BF5F4D}" destId="{1FD433A6-BE39-184F-88A5-2E07DDCDB296}" srcOrd="1" destOrd="0" parTransId="{5E0ED5CB-6794-F347-8A4F-E14F773C53DE}" sibTransId="{73D35BF4-1AB9-1241-BBFB-C7BA8D0FDB86}"/>
    <dgm:cxn modelId="{1543F081-AA5B-6640-908C-9C7753E345DD}" srcId="{6DCF7E8B-C7ED-FD43-B21E-2725F9BF5F4D}" destId="{45C98227-76F9-C941-A0B1-2CD11423D394}" srcOrd="0" destOrd="0" parTransId="{EDDB4E82-7BB4-814D-B2F8-B5FB7E64C4DC}" sibTransId="{B0D6F1FC-1717-6B4C-BAB5-830E1DF1E048}"/>
    <dgm:cxn modelId="{75587E29-F38C-8B45-A68D-2B79330DFD45}" srcId="{1FD433A6-BE39-184F-88A5-2E07DDCDB296}" destId="{9F75AC26-50AD-F14F-B8E4-E40EAA16FE2B}" srcOrd="0" destOrd="0" parTransId="{0366B92C-B9A6-634D-8537-B2BC9D4A6CAF}" sibTransId="{FF23FA52-7087-C042-807C-9C485695F59F}"/>
    <dgm:cxn modelId="{D0F00815-8CAE-954C-AAA6-F79668696387}" type="presOf" srcId="{6DCF7E8B-C7ED-FD43-B21E-2725F9BF5F4D}" destId="{5720760E-6869-764B-960D-FD41FE42C961}" srcOrd="0" destOrd="0" presId="urn:microsoft.com/office/officeart/2005/8/layout/hList9"/>
    <dgm:cxn modelId="{CC57E59D-545A-2045-A700-CE6E06959B83}" type="presOf" srcId="{45519B5A-4432-F84C-93A5-CDF283B9361D}" destId="{CA8A901D-3AFE-DC41-852F-DF7E9E966BE0}" srcOrd="1" destOrd="0" presId="urn:microsoft.com/office/officeart/2005/8/layout/hList9"/>
    <dgm:cxn modelId="{0AA533E3-FEAC-3D45-9224-19F17EBFC04E}" type="presOf" srcId="{1FD433A6-BE39-184F-88A5-2E07DDCDB296}" destId="{DB943A88-2A7C-094F-A11E-BE7D4A0196CD}" srcOrd="0" destOrd="0" presId="urn:microsoft.com/office/officeart/2005/8/layout/hList9"/>
    <dgm:cxn modelId="{5C7F668E-FD3C-3747-A811-BBC8906E2ADB}" type="presOf" srcId="{9F75AC26-50AD-F14F-B8E4-E40EAA16FE2B}" destId="{723C22EA-E49E-C84E-8A33-A2532FD5C737}" srcOrd="1" destOrd="0" presId="urn:microsoft.com/office/officeart/2005/8/layout/hList9"/>
    <dgm:cxn modelId="{BA6ACFB3-F208-314A-A55D-000933780267}" type="presOf" srcId="{9F75AC26-50AD-F14F-B8E4-E40EAA16FE2B}" destId="{78EFA920-8542-6C4A-B0C5-0528881D497C}" srcOrd="0" destOrd="0" presId="urn:microsoft.com/office/officeart/2005/8/layout/hList9"/>
    <dgm:cxn modelId="{0ADBF87D-28CD-6C4C-8A1F-83BDF5E78F86}" srcId="{45C98227-76F9-C941-A0B1-2CD11423D394}" destId="{F923A806-32C4-6D48-802D-CD8B8014F146}" srcOrd="1" destOrd="0" parTransId="{70DF6762-F869-5C47-992F-E35A51B74DDB}" sibTransId="{E095467D-F9C5-E740-90D9-CF7F9B60212E}"/>
    <dgm:cxn modelId="{1076CCC6-88A6-F94D-99B5-2A36C5C2C8C7}" type="presOf" srcId="{CDC002D6-646A-2A47-90AA-FB6CF2D01168}" destId="{39FC835B-BFC5-6942-88F8-B9CA8CDBBF1F}" srcOrd="0" destOrd="0" presId="urn:microsoft.com/office/officeart/2005/8/layout/hList9"/>
    <dgm:cxn modelId="{A087A5D9-043F-B741-8C1C-33B4051DC5BD}" srcId="{1FD433A6-BE39-184F-88A5-2E07DDCDB296}" destId="{B046B537-F2FE-8347-93D8-2B50EE2C4252}" srcOrd="2" destOrd="0" parTransId="{ED469D2B-EC2C-9140-BF23-CBBF42C90285}" sibTransId="{A8AAD9F7-9007-B549-A402-EE26D248A031}"/>
    <dgm:cxn modelId="{4E75765C-1075-9A42-8E3A-A8B7D45F1B04}" type="presOf" srcId="{B046B537-F2FE-8347-93D8-2B50EE2C4252}" destId="{8BE525E8-DEE3-8B4E-B384-69909B709DAB}" srcOrd="0" destOrd="0" presId="urn:microsoft.com/office/officeart/2005/8/layout/hList9"/>
    <dgm:cxn modelId="{FCA3F06B-F21E-4F45-86C5-F70C04B98FA0}" type="presOf" srcId="{F923A806-32C4-6D48-802D-CD8B8014F146}" destId="{FAEFBF89-7577-C648-AAAB-8B3506D2F249}" srcOrd="0" destOrd="0" presId="urn:microsoft.com/office/officeart/2005/8/layout/hList9"/>
    <dgm:cxn modelId="{A8690779-7C02-6F47-BC27-30BD747AACCF}" type="presOf" srcId="{160C5DCF-AC24-EB41-B4BD-D18F7BF1D6B9}" destId="{F711D8F6-F507-3246-80D7-E8394FC6BA98}" srcOrd="1" destOrd="0" presId="urn:microsoft.com/office/officeart/2005/8/layout/hList9"/>
    <dgm:cxn modelId="{E4260158-3C23-314E-B072-22B813EBD07F}" type="presOf" srcId="{45C98227-76F9-C941-A0B1-2CD11423D394}" destId="{700A1CFF-095E-864C-9B13-4158DAF987AA}" srcOrd="0" destOrd="0" presId="urn:microsoft.com/office/officeart/2005/8/layout/hList9"/>
    <dgm:cxn modelId="{9A4699A3-924A-5342-86E2-D9BFD1100C6B}" type="presOf" srcId="{CDC002D6-646A-2A47-90AA-FB6CF2D01168}" destId="{3C704354-0197-5A4C-A82E-8BCD0FACC687}" srcOrd="1" destOrd="0" presId="urn:microsoft.com/office/officeart/2005/8/layout/hList9"/>
    <dgm:cxn modelId="{FC81CCCE-4AD0-8C41-9713-579AD40F3741}" srcId="{45C98227-76F9-C941-A0B1-2CD11423D394}" destId="{45519B5A-4432-F84C-93A5-CDF283B9361D}" srcOrd="0" destOrd="0" parTransId="{55E64A62-E6C7-F040-A63A-FB9AC13817B0}" sibTransId="{ADCD0090-A5BE-E140-B9E3-A89B5898D166}"/>
    <dgm:cxn modelId="{0E515023-9245-CB4E-A7B9-9CECBAC6E41B}" type="presOf" srcId="{160C5DCF-AC24-EB41-B4BD-D18F7BF1D6B9}" destId="{9D4E1B6D-F007-324A-909A-36CA7E9989FB}" srcOrd="0" destOrd="0" presId="urn:microsoft.com/office/officeart/2005/8/layout/hList9"/>
    <dgm:cxn modelId="{DC771061-3976-E847-9B88-B32B6AD54FC2}" type="presOf" srcId="{F923A806-32C4-6D48-802D-CD8B8014F146}" destId="{C88CCB7D-8B7C-5F4E-B5B7-E4D32DFC9F45}" srcOrd="1" destOrd="0" presId="urn:microsoft.com/office/officeart/2005/8/layout/hList9"/>
    <dgm:cxn modelId="{BE028E70-3C7B-104A-A989-68DC86732049}" srcId="{45C98227-76F9-C941-A0B1-2CD11423D394}" destId="{160C5DCF-AC24-EB41-B4BD-D18F7BF1D6B9}" srcOrd="2" destOrd="0" parTransId="{DE0641AB-43AF-C447-8C1E-D89BE4491DF6}" sibTransId="{E010CC2C-ED67-1049-84B0-752A996AFDF1}"/>
    <dgm:cxn modelId="{94BF00D2-2FF9-2845-B31C-03B29FC4A835}" srcId="{1FD433A6-BE39-184F-88A5-2E07DDCDB296}" destId="{CDC002D6-646A-2A47-90AA-FB6CF2D01168}" srcOrd="1" destOrd="0" parTransId="{F69E0A27-520E-9B42-94CA-D7B496DE3979}" sibTransId="{D5AF86E7-9379-7649-A5EF-F5193E137FD5}"/>
    <dgm:cxn modelId="{599769A0-27C6-E046-847E-7A5F713FB3D8}" type="presOf" srcId="{45519B5A-4432-F84C-93A5-CDF283B9361D}" destId="{C39FADD8-588E-E14D-8033-DD384066BA56}" srcOrd="0" destOrd="0" presId="urn:microsoft.com/office/officeart/2005/8/layout/hList9"/>
    <dgm:cxn modelId="{A15CC0BE-E369-0647-BA82-8F8D36912CAC}" type="presParOf" srcId="{5720760E-6869-764B-960D-FD41FE42C961}" destId="{EB632C78-213C-894C-A11D-FFD527D7CA3B}" srcOrd="0" destOrd="0" presId="urn:microsoft.com/office/officeart/2005/8/layout/hList9"/>
    <dgm:cxn modelId="{171B1FD3-025F-D24F-80F0-15A341403CAD}" type="presParOf" srcId="{5720760E-6869-764B-960D-FD41FE42C961}" destId="{0C353E50-8AFF-B94E-ADFB-072BEF19D88B}" srcOrd="1" destOrd="0" presId="urn:microsoft.com/office/officeart/2005/8/layout/hList9"/>
    <dgm:cxn modelId="{E9998B32-B457-B648-9D9D-29DD9C8206A1}" type="presParOf" srcId="{0C353E50-8AFF-B94E-ADFB-072BEF19D88B}" destId="{EA973FB5-7823-6645-975C-CF583BB808DF}" srcOrd="0" destOrd="0" presId="urn:microsoft.com/office/officeart/2005/8/layout/hList9"/>
    <dgm:cxn modelId="{CD5F5615-5A65-4C41-B594-07D80D8AD636}" type="presParOf" srcId="{0C353E50-8AFF-B94E-ADFB-072BEF19D88B}" destId="{BC3EB46D-C64A-3C4F-8656-368A30E54165}" srcOrd="1" destOrd="0" presId="urn:microsoft.com/office/officeart/2005/8/layout/hList9"/>
    <dgm:cxn modelId="{BEBD9224-20B8-504C-8A35-CFEB140513F1}" type="presParOf" srcId="{BC3EB46D-C64A-3C4F-8656-368A30E54165}" destId="{C39FADD8-588E-E14D-8033-DD384066BA56}" srcOrd="0" destOrd="0" presId="urn:microsoft.com/office/officeart/2005/8/layout/hList9"/>
    <dgm:cxn modelId="{86777DE7-58FC-8343-88F3-ADB006211500}" type="presParOf" srcId="{BC3EB46D-C64A-3C4F-8656-368A30E54165}" destId="{CA8A901D-3AFE-DC41-852F-DF7E9E966BE0}" srcOrd="1" destOrd="0" presId="urn:microsoft.com/office/officeart/2005/8/layout/hList9"/>
    <dgm:cxn modelId="{872D8322-6BFE-8947-B393-3FCFD8418403}" type="presParOf" srcId="{0C353E50-8AFF-B94E-ADFB-072BEF19D88B}" destId="{7C760EFF-3BB4-E64C-9B99-98918A5E2330}" srcOrd="2" destOrd="0" presId="urn:microsoft.com/office/officeart/2005/8/layout/hList9"/>
    <dgm:cxn modelId="{844F4ACE-8D92-E34C-A1EF-21390F6CFF4B}" type="presParOf" srcId="{7C760EFF-3BB4-E64C-9B99-98918A5E2330}" destId="{FAEFBF89-7577-C648-AAAB-8B3506D2F249}" srcOrd="0" destOrd="0" presId="urn:microsoft.com/office/officeart/2005/8/layout/hList9"/>
    <dgm:cxn modelId="{EBB278E3-F9EE-0B47-A1B5-F72EBBAC5279}" type="presParOf" srcId="{7C760EFF-3BB4-E64C-9B99-98918A5E2330}" destId="{C88CCB7D-8B7C-5F4E-B5B7-E4D32DFC9F45}" srcOrd="1" destOrd="0" presId="urn:microsoft.com/office/officeart/2005/8/layout/hList9"/>
    <dgm:cxn modelId="{C0C7BFB7-00FE-AB47-89E8-FDBCE4DA96EC}" type="presParOf" srcId="{0C353E50-8AFF-B94E-ADFB-072BEF19D88B}" destId="{FF94076D-0061-984A-B276-D33884FA09E6}" srcOrd="3" destOrd="0" presId="urn:microsoft.com/office/officeart/2005/8/layout/hList9"/>
    <dgm:cxn modelId="{35F62C66-99CA-604F-A55F-B79DCF9DA2AC}" type="presParOf" srcId="{FF94076D-0061-984A-B276-D33884FA09E6}" destId="{9D4E1B6D-F007-324A-909A-36CA7E9989FB}" srcOrd="0" destOrd="0" presId="urn:microsoft.com/office/officeart/2005/8/layout/hList9"/>
    <dgm:cxn modelId="{EB5DC14A-976D-2240-A259-AECCA92F3668}" type="presParOf" srcId="{FF94076D-0061-984A-B276-D33884FA09E6}" destId="{F711D8F6-F507-3246-80D7-E8394FC6BA98}" srcOrd="1" destOrd="0" presId="urn:microsoft.com/office/officeart/2005/8/layout/hList9"/>
    <dgm:cxn modelId="{198C16E5-39FA-D04B-9FAB-47BA5E7DE557}" type="presParOf" srcId="{5720760E-6869-764B-960D-FD41FE42C961}" destId="{9CF99EBD-0037-224B-891F-E44B0730D1AD}" srcOrd="2" destOrd="0" presId="urn:microsoft.com/office/officeart/2005/8/layout/hList9"/>
    <dgm:cxn modelId="{D7AFD920-5EAA-4442-9F5B-C44066A4E49E}" type="presParOf" srcId="{5720760E-6869-764B-960D-FD41FE42C961}" destId="{700A1CFF-095E-864C-9B13-4158DAF987AA}" srcOrd="3" destOrd="0" presId="urn:microsoft.com/office/officeart/2005/8/layout/hList9"/>
    <dgm:cxn modelId="{755105FE-F696-3148-B72C-313469EA9C70}" type="presParOf" srcId="{5720760E-6869-764B-960D-FD41FE42C961}" destId="{334D2177-BD21-434A-8BAA-EFA216E4ACEB}" srcOrd="4" destOrd="0" presId="urn:microsoft.com/office/officeart/2005/8/layout/hList9"/>
    <dgm:cxn modelId="{4EA2113D-E083-134D-96E0-1B20C552BF9C}" type="presParOf" srcId="{5720760E-6869-764B-960D-FD41FE42C961}" destId="{979A8CA8-A449-3844-AB4B-6B33BD01808A}" srcOrd="5" destOrd="0" presId="urn:microsoft.com/office/officeart/2005/8/layout/hList9"/>
    <dgm:cxn modelId="{10906D35-5AB1-D94C-B71D-96C89505EB11}" type="presParOf" srcId="{5720760E-6869-764B-960D-FD41FE42C961}" destId="{62C2FD37-8D98-0943-8927-670F15B3E03D}" srcOrd="6" destOrd="0" presId="urn:microsoft.com/office/officeart/2005/8/layout/hList9"/>
    <dgm:cxn modelId="{4D728653-EC0D-814A-9A21-8125609E729D}" type="presParOf" srcId="{62C2FD37-8D98-0943-8927-670F15B3E03D}" destId="{0F0656CA-00A2-404E-B010-FBB64842D496}" srcOrd="0" destOrd="0" presId="urn:microsoft.com/office/officeart/2005/8/layout/hList9"/>
    <dgm:cxn modelId="{4491B04B-51D2-1E42-AC8D-7CCA18EA087C}" type="presParOf" srcId="{62C2FD37-8D98-0943-8927-670F15B3E03D}" destId="{44D9B114-324B-B842-8590-5D60BD1D9E6C}" srcOrd="1" destOrd="0" presId="urn:microsoft.com/office/officeart/2005/8/layout/hList9"/>
    <dgm:cxn modelId="{B70A58FB-7069-FC4F-8C1C-C7D18026C5E3}" type="presParOf" srcId="{44D9B114-324B-B842-8590-5D60BD1D9E6C}" destId="{78EFA920-8542-6C4A-B0C5-0528881D497C}" srcOrd="0" destOrd="0" presId="urn:microsoft.com/office/officeart/2005/8/layout/hList9"/>
    <dgm:cxn modelId="{8B1637C5-C3A6-D94D-9BAC-DDF7F5C3219F}" type="presParOf" srcId="{44D9B114-324B-B842-8590-5D60BD1D9E6C}" destId="{723C22EA-E49E-C84E-8A33-A2532FD5C737}" srcOrd="1" destOrd="0" presId="urn:microsoft.com/office/officeart/2005/8/layout/hList9"/>
    <dgm:cxn modelId="{BA430B03-7B7D-6A44-96CE-7109C01E8C39}" type="presParOf" srcId="{62C2FD37-8D98-0943-8927-670F15B3E03D}" destId="{948DE708-5C30-EF44-BB1E-4E7EF6142313}" srcOrd="2" destOrd="0" presId="urn:microsoft.com/office/officeart/2005/8/layout/hList9"/>
    <dgm:cxn modelId="{03722353-B7CF-6D4B-B57E-73EEC05632CD}" type="presParOf" srcId="{948DE708-5C30-EF44-BB1E-4E7EF6142313}" destId="{39FC835B-BFC5-6942-88F8-B9CA8CDBBF1F}" srcOrd="0" destOrd="0" presId="urn:microsoft.com/office/officeart/2005/8/layout/hList9"/>
    <dgm:cxn modelId="{A83BD166-042E-D949-980C-01D9FDE389EA}" type="presParOf" srcId="{948DE708-5C30-EF44-BB1E-4E7EF6142313}" destId="{3C704354-0197-5A4C-A82E-8BCD0FACC687}" srcOrd="1" destOrd="0" presId="urn:microsoft.com/office/officeart/2005/8/layout/hList9"/>
    <dgm:cxn modelId="{6DED9B3E-A5B3-3341-9373-1C355CEEC451}" type="presParOf" srcId="{62C2FD37-8D98-0943-8927-670F15B3E03D}" destId="{0D214BF2-D09E-994B-8E25-0D79062386BA}" srcOrd="3" destOrd="0" presId="urn:microsoft.com/office/officeart/2005/8/layout/hList9"/>
    <dgm:cxn modelId="{DC575FFA-7D50-074F-B37F-5CC6F0BBCB91}" type="presParOf" srcId="{0D214BF2-D09E-994B-8E25-0D79062386BA}" destId="{8BE525E8-DEE3-8B4E-B384-69909B709DAB}" srcOrd="0" destOrd="0" presId="urn:microsoft.com/office/officeart/2005/8/layout/hList9"/>
    <dgm:cxn modelId="{14014CAF-10BD-3149-8095-404C4B528E7B}" type="presParOf" srcId="{0D214BF2-D09E-994B-8E25-0D79062386BA}" destId="{59A94EEF-DDCC-A943-B768-C8153EA36751}" srcOrd="1" destOrd="0" presId="urn:microsoft.com/office/officeart/2005/8/layout/hList9"/>
    <dgm:cxn modelId="{D739435C-5EFC-FA45-8B9C-EC29449EF7E2}" type="presParOf" srcId="{5720760E-6869-764B-960D-FD41FE42C961}" destId="{BC7A87D7-93C8-F844-A20D-6BBCE80DD37D}" srcOrd="7" destOrd="0" presId="urn:microsoft.com/office/officeart/2005/8/layout/hList9"/>
    <dgm:cxn modelId="{9A43B362-98F5-0B43-BAA6-31821860DD64}" type="presParOf" srcId="{5720760E-6869-764B-960D-FD41FE42C961}" destId="{DB943A88-2A7C-094F-A11E-BE7D4A0196C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638AF7-BC74-3941-BBD2-A2FC9E2BAFE6}" type="doc">
      <dgm:prSet loTypeId="urn:microsoft.com/office/officeart/2005/8/layout/defaul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D45456-A0A8-D54E-81A3-79EB27CB377B}">
      <dgm:prSet/>
      <dgm:spPr/>
      <dgm:t>
        <a:bodyPr/>
        <a:lstStyle/>
        <a:p>
          <a:pPr rtl="0"/>
          <a:r>
            <a:rPr lang="en-US" b="1" dirty="0" smtClean="0"/>
            <a:t>Early-career teachers</a:t>
          </a:r>
          <a:endParaRPr lang="en-US" dirty="0"/>
        </a:p>
      </dgm:t>
    </dgm:pt>
    <dgm:pt modelId="{CAD0A71E-8068-6445-B92B-146982BED1B7}" type="parTrans" cxnId="{F2BC9A30-4749-BD43-AED6-40CF8E9D40D0}">
      <dgm:prSet/>
      <dgm:spPr/>
      <dgm:t>
        <a:bodyPr/>
        <a:lstStyle/>
        <a:p>
          <a:endParaRPr lang="en-US"/>
        </a:p>
      </dgm:t>
    </dgm:pt>
    <dgm:pt modelId="{24BDFEEE-D269-A14F-AEAA-2EE52897D7FF}" type="sibTrans" cxnId="{F2BC9A30-4749-BD43-AED6-40CF8E9D40D0}">
      <dgm:prSet/>
      <dgm:spPr/>
      <dgm:t>
        <a:bodyPr/>
        <a:lstStyle/>
        <a:p>
          <a:endParaRPr lang="en-US"/>
        </a:p>
      </dgm:t>
    </dgm:pt>
    <dgm:pt modelId="{B5515AC5-9E8D-3044-97D8-94335AA2114B}">
      <dgm:prSet/>
      <dgm:spPr/>
      <dgm:t>
        <a:bodyPr/>
        <a:lstStyle/>
        <a:p>
          <a:pPr rtl="0"/>
          <a:r>
            <a:rPr lang="en-US" b="1" dirty="0" smtClean="0"/>
            <a:t>Late-career teachers</a:t>
          </a:r>
          <a:endParaRPr lang="en-US" dirty="0"/>
        </a:p>
      </dgm:t>
    </dgm:pt>
    <dgm:pt modelId="{0BB29A2C-AB66-414E-821D-994F9D214356}" type="parTrans" cxnId="{E6EA42E4-4E07-7B44-9008-A7BF6021C7DB}">
      <dgm:prSet/>
      <dgm:spPr/>
      <dgm:t>
        <a:bodyPr/>
        <a:lstStyle/>
        <a:p>
          <a:endParaRPr lang="en-US"/>
        </a:p>
      </dgm:t>
    </dgm:pt>
    <dgm:pt modelId="{D214B884-6697-6D49-A49E-2F94B0000BEC}" type="sibTrans" cxnId="{E6EA42E4-4E07-7B44-9008-A7BF6021C7DB}">
      <dgm:prSet/>
      <dgm:spPr/>
      <dgm:t>
        <a:bodyPr/>
        <a:lstStyle/>
        <a:p>
          <a:endParaRPr lang="en-US"/>
        </a:p>
      </dgm:t>
    </dgm:pt>
    <dgm:pt modelId="{396219F3-7488-624F-AFDE-86860ACA1F03}">
      <dgm:prSet/>
      <dgm:spPr/>
      <dgm:t>
        <a:bodyPr/>
        <a:lstStyle/>
        <a:p>
          <a:pPr rtl="0"/>
          <a:r>
            <a:rPr lang="en-US" b="1" dirty="0" smtClean="0"/>
            <a:t>Science teachers</a:t>
          </a:r>
          <a:endParaRPr lang="en-US" dirty="0"/>
        </a:p>
      </dgm:t>
    </dgm:pt>
    <dgm:pt modelId="{9D16953B-B8DB-4444-8FCD-ACB43FF610C5}" type="parTrans" cxnId="{B622FC2C-1B64-9443-8060-22CBC2E98C2F}">
      <dgm:prSet/>
      <dgm:spPr/>
      <dgm:t>
        <a:bodyPr/>
        <a:lstStyle/>
        <a:p>
          <a:endParaRPr lang="en-US"/>
        </a:p>
      </dgm:t>
    </dgm:pt>
    <dgm:pt modelId="{D8E42215-778E-4E40-A96D-04037BEA8B31}" type="sibTrans" cxnId="{B622FC2C-1B64-9443-8060-22CBC2E98C2F}">
      <dgm:prSet/>
      <dgm:spPr/>
      <dgm:t>
        <a:bodyPr/>
        <a:lstStyle/>
        <a:p>
          <a:endParaRPr lang="en-US"/>
        </a:p>
      </dgm:t>
    </dgm:pt>
    <dgm:pt modelId="{2CD04EBE-279D-8843-A308-1A40201D0247}">
      <dgm:prSet/>
      <dgm:spPr/>
      <dgm:t>
        <a:bodyPr/>
        <a:lstStyle/>
        <a:p>
          <a:pPr rtl="0"/>
          <a:r>
            <a:rPr lang="en-US" b="1" dirty="0" smtClean="0"/>
            <a:t>Math teachers</a:t>
          </a:r>
          <a:endParaRPr lang="en-US" dirty="0"/>
        </a:p>
      </dgm:t>
    </dgm:pt>
    <dgm:pt modelId="{67EF5BA6-1634-5B46-89C6-81A05B9BC874}" type="parTrans" cxnId="{7BDF36CB-51C7-8E48-ADB8-EC7B05F4068F}">
      <dgm:prSet/>
      <dgm:spPr/>
      <dgm:t>
        <a:bodyPr/>
        <a:lstStyle/>
        <a:p>
          <a:endParaRPr lang="en-US"/>
        </a:p>
      </dgm:t>
    </dgm:pt>
    <dgm:pt modelId="{F3C5304C-5E1B-6643-BFA9-57B7E5FA4E81}" type="sibTrans" cxnId="{7BDF36CB-51C7-8E48-ADB8-EC7B05F4068F}">
      <dgm:prSet/>
      <dgm:spPr/>
      <dgm:t>
        <a:bodyPr/>
        <a:lstStyle/>
        <a:p>
          <a:endParaRPr lang="en-US"/>
        </a:p>
      </dgm:t>
    </dgm:pt>
    <dgm:pt modelId="{5A5076AB-04CF-FB44-B5A9-EC138DF278E7}">
      <dgm:prSet/>
      <dgm:spPr/>
      <dgm:t>
        <a:bodyPr/>
        <a:lstStyle/>
        <a:p>
          <a:pPr rtl="0"/>
          <a:r>
            <a:rPr lang="en-US" b="1" dirty="0" smtClean="0"/>
            <a:t>Teachers in low-income schools</a:t>
          </a:r>
          <a:endParaRPr lang="en-US" dirty="0"/>
        </a:p>
      </dgm:t>
    </dgm:pt>
    <dgm:pt modelId="{0914B0EC-5EDA-F94B-B00B-B80E87C963C1}" type="parTrans" cxnId="{2C2BBE8D-18D4-8C4F-87D4-28C7E5576D5A}">
      <dgm:prSet/>
      <dgm:spPr/>
      <dgm:t>
        <a:bodyPr/>
        <a:lstStyle/>
        <a:p>
          <a:endParaRPr lang="en-US"/>
        </a:p>
      </dgm:t>
    </dgm:pt>
    <dgm:pt modelId="{0ED0B228-FF97-E64E-9D9B-287164FCEBE5}" type="sibTrans" cxnId="{2C2BBE8D-18D4-8C4F-87D4-28C7E5576D5A}">
      <dgm:prSet/>
      <dgm:spPr/>
      <dgm:t>
        <a:bodyPr/>
        <a:lstStyle/>
        <a:p>
          <a:endParaRPr lang="en-US"/>
        </a:p>
      </dgm:t>
    </dgm:pt>
    <dgm:pt modelId="{C1E3B018-CEAF-4F4D-81AE-E93D62BD2B5E}">
      <dgm:prSet/>
      <dgm:spPr/>
      <dgm:t>
        <a:bodyPr/>
        <a:lstStyle/>
        <a:p>
          <a:pPr rtl="0"/>
          <a:r>
            <a:rPr lang="en-US" b="1" dirty="0" smtClean="0"/>
            <a:t>Teachers in low-performing schools</a:t>
          </a:r>
          <a:endParaRPr lang="en-US" dirty="0"/>
        </a:p>
      </dgm:t>
    </dgm:pt>
    <dgm:pt modelId="{A0DF1D61-D398-E640-88B5-CA42B191DCF4}" type="parTrans" cxnId="{171179FD-585C-1448-9F8F-FADD8E916099}">
      <dgm:prSet/>
      <dgm:spPr/>
      <dgm:t>
        <a:bodyPr/>
        <a:lstStyle/>
        <a:p>
          <a:endParaRPr lang="en-US"/>
        </a:p>
      </dgm:t>
    </dgm:pt>
    <dgm:pt modelId="{C069FE9C-9928-1C47-B0E4-A25BBA8CAA36}" type="sibTrans" cxnId="{171179FD-585C-1448-9F8F-FADD8E916099}">
      <dgm:prSet/>
      <dgm:spPr/>
      <dgm:t>
        <a:bodyPr/>
        <a:lstStyle/>
        <a:p>
          <a:endParaRPr lang="en-US"/>
        </a:p>
      </dgm:t>
    </dgm:pt>
    <dgm:pt modelId="{A2D93538-8338-DD47-92D3-6A9B5595841D}">
      <dgm:prSet/>
      <dgm:spPr/>
      <dgm:t>
        <a:bodyPr/>
        <a:lstStyle/>
        <a:p>
          <a:pPr rtl="0"/>
          <a:r>
            <a:rPr lang="en-US" b="1" dirty="0" smtClean="0"/>
            <a:t>Teachers in high-minority schools</a:t>
          </a:r>
          <a:endParaRPr lang="en-US" dirty="0"/>
        </a:p>
      </dgm:t>
    </dgm:pt>
    <dgm:pt modelId="{DBC9870C-FEFF-2442-A9C1-029464286F3E}" type="parTrans" cxnId="{B8238145-A80A-4D49-956F-B296F9FA2CE8}">
      <dgm:prSet/>
      <dgm:spPr/>
      <dgm:t>
        <a:bodyPr/>
        <a:lstStyle/>
        <a:p>
          <a:endParaRPr lang="en-US"/>
        </a:p>
      </dgm:t>
    </dgm:pt>
    <dgm:pt modelId="{7EE23331-7017-7246-91E1-E5DD12163641}" type="sibTrans" cxnId="{B8238145-A80A-4D49-956F-B296F9FA2CE8}">
      <dgm:prSet/>
      <dgm:spPr/>
      <dgm:t>
        <a:bodyPr/>
        <a:lstStyle/>
        <a:p>
          <a:endParaRPr lang="en-US"/>
        </a:p>
      </dgm:t>
    </dgm:pt>
    <dgm:pt modelId="{9D73C4D4-63BF-0043-9066-C592C42EB855}">
      <dgm:prSet/>
      <dgm:spPr/>
      <dgm:t>
        <a:bodyPr/>
        <a:lstStyle/>
        <a:p>
          <a:pPr rtl="0"/>
          <a:r>
            <a:rPr lang="en-US" b="1" dirty="0" smtClean="0"/>
            <a:t>Teachers who are less effective than their peers</a:t>
          </a:r>
          <a:endParaRPr lang="en-US" dirty="0"/>
        </a:p>
      </dgm:t>
    </dgm:pt>
    <dgm:pt modelId="{F4B29C66-1C3B-5945-A36B-CA403374EBE7}" type="parTrans" cxnId="{F9B9D27F-66E4-BB47-A21B-1BB8AC89A827}">
      <dgm:prSet/>
      <dgm:spPr/>
      <dgm:t>
        <a:bodyPr/>
        <a:lstStyle/>
        <a:p>
          <a:endParaRPr lang="en-US"/>
        </a:p>
      </dgm:t>
    </dgm:pt>
    <dgm:pt modelId="{367405AD-146E-7A48-A80A-EA6EED5EC464}" type="sibTrans" cxnId="{F9B9D27F-66E4-BB47-A21B-1BB8AC89A827}">
      <dgm:prSet/>
      <dgm:spPr/>
      <dgm:t>
        <a:bodyPr/>
        <a:lstStyle/>
        <a:p>
          <a:endParaRPr lang="en-US"/>
        </a:p>
      </dgm:t>
    </dgm:pt>
    <dgm:pt modelId="{74DE8268-8F7F-434C-ABA0-9D56039E455E}">
      <dgm:prSet/>
      <dgm:spPr/>
      <dgm:t>
        <a:bodyPr/>
        <a:lstStyle/>
        <a:p>
          <a:pPr rtl="0"/>
          <a:r>
            <a:rPr lang="en-US" b="1" dirty="0" smtClean="0"/>
            <a:t>Teachers in urban schools</a:t>
          </a:r>
          <a:endParaRPr lang="en-US" dirty="0"/>
        </a:p>
      </dgm:t>
    </dgm:pt>
    <dgm:pt modelId="{3E68D3F0-16E5-8443-8A4E-0F8E4A66ABF4}" type="parTrans" cxnId="{9EC74683-D8F4-DB4B-A613-5F2BB3DE6F5B}">
      <dgm:prSet/>
      <dgm:spPr/>
      <dgm:t>
        <a:bodyPr/>
        <a:lstStyle/>
        <a:p>
          <a:endParaRPr lang="en-US"/>
        </a:p>
      </dgm:t>
    </dgm:pt>
    <dgm:pt modelId="{F13563E0-01D9-7047-B05C-DCDB09EC9C3C}" type="sibTrans" cxnId="{9EC74683-D8F4-DB4B-A613-5F2BB3DE6F5B}">
      <dgm:prSet/>
      <dgm:spPr/>
      <dgm:t>
        <a:bodyPr/>
        <a:lstStyle/>
        <a:p>
          <a:endParaRPr lang="en-US"/>
        </a:p>
      </dgm:t>
    </dgm:pt>
    <dgm:pt modelId="{AE973B46-F5BE-274A-A91F-324DA44F97AB}">
      <dgm:prSet/>
      <dgm:spPr/>
      <dgm:t>
        <a:bodyPr/>
        <a:lstStyle/>
        <a:p>
          <a:pPr rtl="0"/>
          <a:r>
            <a:rPr lang="en-US" b="1" dirty="0" smtClean="0"/>
            <a:t>Graduates of traditional teacher education programs</a:t>
          </a:r>
          <a:endParaRPr lang="en-US" b="1" dirty="0"/>
        </a:p>
      </dgm:t>
    </dgm:pt>
    <dgm:pt modelId="{9C000C41-5204-4041-8367-7833DCAF1979}" type="parTrans" cxnId="{24575420-C588-374E-95A7-43CEFACE49F2}">
      <dgm:prSet/>
      <dgm:spPr/>
      <dgm:t>
        <a:bodyPr/>
        <a:lstStyle/>
        <a:p>
          <a:endParaRPr lang="en-US"/>
        </a:p>
      </dgm:t>
    </dgm:pt>
    <dgm:pt modelId="{47C5EAFD-88F8-BC47-AA0C-23197AC19211}" type="sibTrans" cxnId="{24575420-C588-374E-95A7-43CEFACE49F2}">
      <dgm:prSet/>
      <dgm:spPr/>
      <dgm:t>
        <a:bodyPr/>
        <a:lstStyle/>
        <a:p>
          <a:endParaRPr lang="en-US"/>
        </a:p>
      </dgm:t>
    </dgm:pt>
    <dgm:pt modelId="{82026B8B-F9CA-9043-8807-AE6D59179E4A}">
      <dgm:prSet/>
      <dgm:spPr/>
      <dgm:t>
        <a:bodyPr/>
        <a:lstStyle/>
        <a:p>
          <a:pPr rtl="0"/>
          <a:r>
            <a:rPr lang="en-US" b="1" dirty="0" smtClean="0"/>
            <a:t>Teachers in schools that limit autonomy or provide insufficient support</a:t>
          </a:r>
          <a:endParaRPr lang="en-US" b="1" dirty="0"/>
        </a:p>
      </dgm:t>
    </dgm:pt>
    <dgm:pt modelId="{B4F0AA93-1E32-9043-BED7-00CAFE1F2A8A}" type="parTrans" cxnId="{90B5C67B-0F57-E941-8F0E-98C3FAA05D8B}">
      <dgm:prSet/>
      <dgm:spPr/>
      <dgm:t>
        <a:bodyPr/>
        <a:lstStyle/>
        <a:p>
          <a:endParaRPr lang="en-US"/>
        </a:p>
      </dgm:t>
    </dgm:pt>
    <dgm:pt modelId="{4E2F8CD4-FFC7-AF40-AF02-E30D1BCCEF02}" type="sibTrans" cxnId="{90B5C67B-0F57-E941-8F0E-98C3FAA05D8B}">
      <dgm:prSet/>
      <dgm:spPr/>
      <dgm:t>
        <a:bodyPr/>
        <a:lstStyle/>
        <a:p>
          <a:endParaRPr lang="en-US"/>
        </a:p>
      </dgm:t>
    </dgm:pt>
    <dgm:pt modelId="{2F7FB379-F4F4-AB43-BE64-5FF12E3A7FBA}">
      <dgm:prSet/>
      <dgm:spPr/>
      <dgm:t>
        <a:bodyPr/>
        <a:lstStyle/>
        <a:p>
          <a:pPr rtl="0"/>
          <a:r>
            <a:rPr lang="en-US" b="1" dirty="0" smtClean="0"/>
            <a:t>Teachers with higher test scores</a:t>
          </a:r>
          <a:endParaRPr lang="en-US" dirty="0"/>
        </a:p>
      </dgm:t>
    </dgm:pt>
    <dgm:pt modelId="{AEFBCDF3-4EC7-D349-B536-B55A61D3FDDF}" type="parTrans" cxnId="{56A9986A-56E3-E743-BFFA-2DC88A3C18A4}">
      <dgm:prSet/>
      <dgm:spPr/>
      <dgm:t>
        <a:bodyPr/>
        <a:lstStyle/>
        <a:p>
          <a:endParaRPr lang="en-US"/>
        </a:p>
      </dgm:t>
    </dgm:pt>
    <dgm:pt modelId="{3FE0C925-B9BC-7446-A730-5CE85F0F1F83}" type="sibTrans" cxnId="{56A9986A-56E3-E743-BFFA-2DC88A3C18A4}">
      <dgm:prSet/>
      <dgm:spPr/>
      <dgm:t>
        <a:bodyPr/>
        <a:lstStyle/>
        <a:p>
          <a:endParaRPr lang="en-US"/>
        </a:p>
      </dgm:t>
    </dgm:pt>
    <dgm:pt modelId="{951AE380-C729-9642-A312-A14281B7ECDB}" type="pres">
      <dgm:prSet presAssocID="{F2638AF7-BC74-3941-BBD2-A2FC9E2BAF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D6D039-CA3A-C84E-B9A6-23742507FDD3}" type="pres">
      <dgm:prSet presAssocID="{6CD45456-A0A8-D54E-81A3-79EB27CB377B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0A516-0A56-3048-96EC-8D36FE35D37D}" type="pres">
      <dgm:prSet presAssocID="{24BDFEEE-D269-A14F-AEAA-2EE52897D7FF}" presName="sibTrans" presStyleCnt="0"/>
      <dgm:spPr/>
    </dgm:pt>
    <dgm:pt modelId="{C7724C90-9855-6A4A-9A98-0EF3383A0758}" type="pres">
      <dgm:prSet presAssocID="{B5515AC5-9E8D-3044-97D8-94335AA2114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D6450-D3C6-5341-A130-F36B11F21505}" type="pres">
      <dgm:prSet presAssocID="{D214B884-6697-6D49-A49E-2F94B0000BEC}" presName="sibTrans" presStyleCnt="0"/>
      <dgm:spPr/>
    </dgm:pt>
    <dgm:pt modelId="{89A77134-AE79-A145-976B-195BAAD52DDB}" type="pres">
      <dgm:prSet presAssocID="{396219F3-7488-624F-AFDE-86860ACA1F03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E30B6-8983-1340-8011-68EA4ED38272}" type="pres">
      <dgm:prSet presAssocID="{D8E42215-778E-4E40-A96D-04037BEA8B31}" presName="sibTrans" presStyleCnt="0"/>
      <dgm:spPr/>
    </dgm:pt>
    <dgm:pt modelId="{A08D2522-1D9E-7F43-9E6B-AD336A733268}" type="pres">
      <dgm:prSet presAssocID="{2CD04EBE-279D-8843-A308-1A40201D0247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6FDABE-C136-A249-B141-6523F82D1A63}" type="pres">
      <dgm:prSet presAssocID="{F3C5304C-5E1B-6643-BFA9-57B7E5FA4E81}" presName="sibTrans" presStyleCnt="0"/>
      <dgm:spPr/>
    </dgm:pt>
    <dgm:pt modelId="{1E47AA3C-975B-844D-BEF7-B1FDD97C8CC4}" type="pres">
      <dgm:prSet presAssocID="{5A5076AB-04CF-FB44-B5A9-EC138DF278E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CEAB7-C2FA-4345-B85A-582817E13B5F}" type="pres">
      <dgm:prSet presAssocID="{0ED0B228-FF97-E64E-9D9B-287164FCEBE5}" presName="sibTrans" presStyleCnt="0"/>
      <dgm:spPr/>
    </dgm:pt>
    <dgm:pt modelId="{7C37A444-91D4-CD42-89D3-417538D1B4C4}" type="pres">
      <dgm:prSet presAssocID="{C1E3B018-CEAF-4F4D-81AE-E93D62BD2B5E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B10A83-B349-D948-BDEC-C2E027FD130C}" type="pres">
      <dgm:prSet presAssocID="{C069FE9C-9928-1C47-B0E4-A25BBA8CAA36}" presName="sibTrans" presStyleCnt="0"/>
      <dgm:spPr/>
    </dgm:pt>
    <dgm:pt modelId="{93546756-D93A-FE48-BA67-413CCF67DF08}" type="pres">
      <dgm:prSet presAssocID="{A2D93538-8338-DD47-92D3-6A9B5595841D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4B6EFA-7CA9-6148-A395-4B82BB7605B4}" type="pres">
      <dgm:prSet presAssocID="{7EE23331-7017-7246-91E1-E5DD12163641}" presName="sibTrans" presStyleCnt="0"/>
      <dgm:spPr/>
    </dgm:pt>
    <dgm:pt modelId="{AC6D107E-3DB2-9543-8053-8A0C8A8F4026}" type="pres">
      <dgm:prSet presAssocID="{74DE8268-8F7F-434C-ABA0-9D56039E455E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75F8F-7B42-1C46-8A07-E2C4A682BE16}" type="pres">
      <dgm:prSet presAssocID="{F13563E0-01D9-7047-B05C-DCDB09EC9C3C}" presName="sibTrans" presStyleCnt="0"/>
      <dgm:spPr/>
    </dgm:pt>
    <dgm:pt modelId="{8BDF9185-7391-9F40-82F1-51C97A506BC7}" type="pres">
      <dgm:prSet presAssocID="{2F7FB379-F4F4-AB43-BE64-5FF12E3A7FBA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322C51-981D-114C-8F90-FDAA56433538}" type="pres">
      <dgm:prSet presAssocID="{3FE0C925-B9BC-7446-A730-5CE85F0F1F83}" presName="sibTrans" presStyleCnt="0"/>
      <dgm:spPr/>
    </dgm:pt>
    <dgm:pt modelId="{645AFB5B-EEEA-C541-9B7C-F2877B6C3120}" type="pres">
      <dgm:prSet presAssocID="{9D73C4D4-63BF-0043-9066-C592C42EB855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7274B-020D-CC48-B857-0179C5F5C162}" type="pres">
      <dgm:prSet presAssocID="{367405AD-146E-7A48-A80A-EA6EED5EC464}" presName="sibTrans" presStyleCnt="0"/>
      <dgm:spPr/>
    </dgm:pt>
    <dgm:pt modelId="{F0CD7E25-FEF5-084E-9184-CCFC2ED4E05A}" type="pres">
      <dgm:prSet presAssocID="{AE973B46-F5BE-274A-A91F-324DA44F97AB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69818-E6C4-384F-BEB4-5858D58362A8}" type="pres">
      <dgm:prSet presAssocID="{47C5EAFD-88F8-BC47-AA0C-23197AC19211}" presName="sibTrans" presStyleCnt="0"/>
      <dgm:spPr/>
    </dgm:pt>
    <dgm:pt modelId="{16836A22-1B55-DA41-A816-02091FFB3E53}" type="pres">
      <dgm:prSet presAssocID="{82026B8B-F9CA-9043-8807-AE6D59179E4A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68EA5D-DAD8-1945-B6BF-2F89C18420AC}" type="presOf" srcId="{AE973B46-F5BE-274A-A91F-324DA44F97AB}" destId="{F0CD7E25-FEF5-084E-9184-CCFC2ED4E05A}" srcOrd="0" destOrd="0" presId="urn:microsoft.com/office/officeart/2005/8/layout/default"/>
    <dgm:cxn modelId="{59949B17-7130-544E-AF65-3F659C123A5A}" type="presOf" srcId="{2F7FB379-F4F4-AB43-BE64-5FF12E3A7FBA}" destId="{8BDF9185-7391-9F40-82F1-51C97A506BC7}" srcOrd="0" destOrd="0" presId="urn:microsoft.com/office/officeart/2005/8/layout/default"/>
    <dgm:cxn modelId="{F9B9D27F-66E4-BB47-A21B-1BB8AC89A827}" srcId="{F2638AF7-BC74-3941-BBD2-A2FC9E2BAFE6}" destId="{9D73C4D4-63BF-0043-9066-C592C42EB855}" srcOrd="9" destOrd="0" parTransId="{F4B29C66-1C3B-5945-A36B-CA403374EBE7}" sibTransId="{367405AD-146E-7A48-A80A-EA6EED5EC464}"/>
    <dgm:cxn modelId="{399867CB-A43E-AF48-84B6-C5E945E97CFC}" type="presOf" srcId="{9D73C4D4-63BF-0043-9066-C592C42EB855}" destId="{645AFB5B-EEEA-C541-9B7C-F2877B6C3120}" srcOrd="0" destOrd="0" presId="urn:microsoft.com/office/officeart/2005/8/layout/default"/>
    <dgm:cxn modelId="{D57CB67F-845E-1947-8528-838758C1E55B}" type="presOf" srcId="{B5515AC5-9E8D-3044-97D8-94335AA2114B}" destId="{C7724C90-9855-6A4A-9A98-0EF3383A0758}" srcOrd="0" destOrd="0" presId="urn:microsoft.com/office/officeart/2005/8/layout/default"/>
    <dgm:cxn modelId="{4621B6F9-635B-7041-9C71-C34D780D7FE9}" type="presOf" srcId="{5A5076AB-04CF-FB44-B5A9-EC138DF278E7}" destId="{1E47AA3C-975B-844D-BEF7-B1FDD97C8CC4}" srcOrd="0" destOrd="0" presId="urn:microsoft.com/office/officeart/2005/8/layout/default"/>
    <dgm:cxn modelId="{171179FD-585C-1448-9F8F-FADD8E916099}" srcId="{F2638AF7-BC74-3941-BBD2-A2FC9E2BAFE6}" destId="{C1E3B018-CEAF-4F4D-81AE-E93D62BD2B5E}" srcOrd="5" destOrd="0" parTransId="{A0DF1D61-D398-E640-88B5-CA42B191DCF4}" sibTransId="{C069FE9C-9928-1C47-B0E4-A25BBA8CAA36}"/>
    <dgm:cxn modelId="{B622FC2C-1B64-9443-8060-22CBC2E98C2F}" srcId="{F2638AF7-BC74-3941-BBD2-A2FC9E2BAFE6}" destId="{396219F3-7488-624F-AFDE-86860ACA1F03}" srcOrd="2" destOrd="0" parTransId="{9D16953B-B8DB-4444-8FCD-ACB43FF610C5}" sibTransId="{D8E42215-778E-4E40-A96D-04037BEA8B31}"/>
    <dgm:cxn modelId="{24575420-C588-374E-95A7-43CEFACE49F2}" srcId="{F2638AF7-BC74-3941-BBD2-A2FC9E2BAFE6}" destId="{AE973B46-F5BE-274A-A91F-324DA44F97AB}" srcOrd="10" destOrd="0" parTransId="{9C000C41-5204-4041-8367-7833DCAF1979}" sibTransId="{47C5EAFD-88F8-BC47-AA0C-23197AC19211}"/>
    <dgm:cxn modelId="{7BDF36CB-51C7-8E48-ADB8-EC7B05F4068F}" srcId="{F2638AF7-BC74-3941-BBD2-A2FC9E2BAFE6}" destId="{2CD04EBE-279D-8843-A308-1A40201D0247}" srcOrd="3" destOrd="0" parTransId="{67EF5BA6-1634-5B46-89C6-81A05B9BC874}" sibTransId="{F3C5304C-5E1B-6643-BFA9-57B7E5FA4E81}"/>
    <dgm:cxn modelId="{3D915B1F-88F0-B546-B824-8083F4DF8A90}" type="presOf" srcId="{A2D93538-8338-DD47-92D3-6A9B5595841D}" destId="{93546756-D93A-FE48-BA67-413CCF67DF08}" srcOrd="0" destOrd="0" presId="urn:microsoft.com/office/officeart/2005/8/layout/default"/>
    <dgm:cxn modelId="{C3BE4D6F-2CFD-984B-BF15-CFD744317E15}" type="presOf" srcId="{6CD45456-A0A8-D54E-81A3-79EB27CB377B}" destId="{5BD6D039-CA3A-C84E-B9A6-23742507FDD3}" srcOrd="0" destOrd="0" presId="urn:microsoft.com/office/officeart/2005/8/layout/default"/>
    <dgm:cxn modelId="{F2BC9A30-4749-BD43-AED6-40CF8E9D40D0}" srcId="{F2638AF7-BC74-3941-BBD2-A2FC9E2BAFE6}" destId="{6CD45456-A0A8-D54E-81A3-79EB27CB377B}" srcOrd="0" destOrd="0" parTransId="{CAD0A71E-8068-6445-B92B-146982BED1B7}" sibTransId="{24BDFEEE-D269-A14F-AEAA-2EE52897D7FF}"/>
    <dgm:cxn modelId="{C3BD3CD5-274A-BF42-A171-C4578EA8A94B}" type="presOf" srcId="{C1E3B018-CEAF-4F4D-81AE-E93D62BD2B5E}" destId="{7C37A444-91D4-CD42-89D3-417538D1B4C4}" srcOrd="0" destOrd="0" presId="urn:microsoft.com/office/officeart/2005/8/layout/default"/>
    <dgm:cxn modelId="{9EC74683-D8F4-DB4B-A613-5F2BB3DE6F5B}" srcId="{F2638AF7-BC74-3941-BBD2-A2FC9E2BAFE6}" destId="{74DE8268-8F7F-434C-ABA0-9D56039E455E}" srcOrd="7" destOrd="0" parTransId="{3E68D3F0-16E5-8443-8A4E-0F8E4A66ABF4}" sibTransId="{F13563E0-01D9-7047-B05C-DCDB09EC9C3C}"/>
    <dgm:cxn modelId="{BC0688FD-BDB2-6E48-9B90-3C4BABB4DF7B}" type="presOf" srcId="{F2638AF7-BC74-3941-BBD2-A2FC9E2BAFE6}" destId="{951AE380-C729-9642-A312-A14281B7ECDB}" srcOrd="0" destOrd="0" presId="urn:microsoft.com/office/officeart/2005/8/layout/default"/>
    <dgm:cxn modelId="{201A9D1F-69F0-F94A-B94D-AED31693609D}" type="presOf" srcId="{74DE8268-8F7F-434C-ABA0-9D56039E455E}" destId="{AC6D107E-3DB2-9543-8053-8A0C8A8F4026}" srcOrd="0" destOrd="0" presId="urn:microsoft.com/office/officeart/2005/8/layout/default"/>
    <dgm:cxn modelId="{2C2BBE8D-18D4-8C4F-87D4-28C7E5576D5A}" srcId="{F2638AF7-BC74-3941-BBD2-A2FC9E2BAFE6}" destId="{5A5076AB-04CF-FB44-B5A9-EC138DF278E7}" srcOrd="4" destOrd="0" parTransId="{0914B0EC-5EDA-F94B-B00B-B80E87C963C1}" sibTransId="{0ED0B228-FF97-E64E-9D9B-287164FCEBE5}"/>
    <dgm:cxn modelId="{E676672B-1E97-B04E-8618-4341BB83F89D}" type="presOf" srcId="{2CD04EBE-279D-8843-A308-1A40201D0247}" destId="{A08D2522-1D9E-7F43-9E6B-AD336A733268}" srcOrd="0" destOrd="0" presId="urn:microsoft.com/office/officeart/2005/8/layout/default"/>
    <dgm:cxn modelId="{C103AC88-E52A-F745-B414-AA8855FCEA5C}" type="presOf" srcId="{396219F3-7488-624F-AFDE-86860ACA1F03}" destId="{89A77134-AE79-A145-976B-195BAAD52DDB}" srcOrd="0" destOrd="0" presId="urn:microsoft.com/office/officeart/2005/8/layout/default"/>
    <dgm:cxn modelId="{B8238145-A80A-4D49-956F-B296F9FA2CE8}" srcId="{F2638AF7-BC74-3941-BBD2-A2FC9E2BAFE6}" destId="{A2D93538-8338-DD47-92D3-6A9B5595841D}" srcOrd="6" destOrd="0" parTransId="{DBC9870C-FEFF-2442-A9C1-029464286F3E}" sibTransId="{7EE23331-7017-7246-91E1-E5DD12163641}"/>
    <dgm:cxn modelId="{281B2A76-303C-164C-BC46-AE154CFF0754}" type="presOf" srcId="{82026B8B-F9CA-9043-8807-AE6D59179E4A}" destId="{16836A22-1B55-DA41-A816-02091FFB3E53}" srcOrd="0" destOrd="0" presId="urn:microsoft.com/office/officeart/2005/8/layout/default"/>
    <dgm:cxn modelId="{90B5C67B-0F57-E941-8F0E-98C3FAA05D8B}" srcId="{F2638AF7-BC74-3941-BBD2-A2FC9E2BAFE6}" destId="{82026B8B-F9CA-9043-8807-AE6D59179E4A}" srcOrd="11" destOrd="0" parTransId="{B4F0AA93-1E32-9043-BED7-00CAFE1F2A8A}" sibTransId="{4E2F8CD4-FFC7-AF40-AF02-E30D1BCCEF02}"/>
    <dgm:cxn modelId="{56A9986A-56E3-E743-BFFA-2DC88A3C18A4}" srcId="{F2638AF7-BC74-3941-BBD2-A2FC9E2BAFE6}" destId="{2F7FB379-F4F4-AB43-BE64-5FF12E3A7FBA}" srcOrd="8" destOrd="0" parTransId="{AEFBCDF3-4EC7-D349-B536-B55A61D3FDDF}" sibTransId="{3FE0C925-B9BC-7446-A730-5CE85F0F1F83}"/>
    <dgm:cxn modelId="{E6EA42E4-4E07-7B44-9008-A7BF6021C7DB}" srcId="{F2638AF7-BC74-3941-BBD2-A2FC9E2BAFE6}" destId="{B5515AC5-9E8D-3044-97D8-94335AA2114B}" srcOrd="1" destOrd="0" parTransId="{0BB29A2C-AB66-414E-821D-994F9D214356}" sibTransId="{D214B884-6697-6D49-A49E-2F94B0000BEC}"/>
    <dgm:cxn modelId="{745C9B1E-FD93-2242-BCF2-DD897948EA58}" type="presParOf" srcId="{951AE380-C729-9642-A312-A14281B7ECDB}" destId="{5BD6D039-CA3A-C84E-B9A6-23742507FDD3}" srcOrd="0" destOrd="0" presId="urn:microsoft.com/office/officeart/2005/8/layout/default"/>
    <dgm:cxn modelId="{2A689B08-5F58-5848-98BE-706D47B2CD85}" type="presParOf" srcId="{951AE380-C729-9642-A312-A14281B7ECDB}" destId="{4B80A516-0A56-3048-96EC-8D36FE35D37D}" srcOrd="1" destOrd="0" presId="urn:microsoft.com/office/officeart/2005/8/layout/default"/>
    <dgm:cxn modelId="{177C89A1-EB3C-1E4A-902A-F46A98EEBE07}" type="presParOf" srcId="{951AE380-C729-9642-A312-A14281B7ECDB}" destId="{C7724C90-9855-6A4A-9A98-0EF3383A0758}" srcOrd="2" destOrd="0" presId="urn:microsoft.com/office/officeart/2005/8/layout/default"/>
    <dgm:cxn modelId="{A7B5354F-0CD3-934A-92CF-A91498C79BE9}" type="presParOf" srcId="{951AE380-C729-9642-A312-A14281B7ECDB}" destId="{4E5D6450-D3C6-5341-A130-F36B11F21505}" srcOrd="3" destOrd="0" presId="urn:microsoft.com/office/officeart/2005/8/layout/default"/>
    <dgm:cxn modelId="{715E6664-E908-4E4D-994F-7973074B859F}" type="presParOf" srcId="{951AE380-C729-9642-A312-A14281B7ECDB}" destId="{89A77134-AE79-A145-976B-195BAAD52DDB}" srcOrd="4" destOrd="0" presId="urn:microsoft.com/office/officeart/2005/8/layout/default"/>
    <dgm:cxn modelId="{BACDBD58-B5CE-D14C-80B3-CE6931E728A6}" type="presParOf" srcId="{951AE380-C729-9642-A312-A14281B7ECDB}" destId="{39CE30B6-8983-1340-8011-68EA4ED38272}" srcOrd="5" destOrd="0" presId="urn:microsoft.com/office/officeart/2005/8/layout/default"/>
    <dgm:cxn modelId="{F784E0B4-D1B8-1541-AEE8-B20481DEAB3D}" type="presParOf" srcId="{951AE380-C729-9642-A312-A14281B7ECDB}" destId="{A08D2522-1D9E-7F43-9E6B-AD336A733268}" srcOrd="6" destOrd="0" presId="urn:microsoft.com/office/officeart/2005/8/layout/default"/>
    <dgm:cxn modelId="{754A81B7-4825-F447-BA21-9E9C0DDA434C}" type="presParOf" srcId="{951AE380-C729-9642-A312-A14281B7ECDB}" destId="{756FDABE-C136-A249-B141-6523F82D1A63}" srcOrd="7" destOrd="0" presId="urn:microsoft.com/office/officeart/2005/8/layout/default"/>
    <dgm:cxn modelId="{BD6748C9-0815-5F41-8B1C-EB8D0FE7C0DB}" type="presParOf" srcId="{951AE380-C729-9642-A312-A14281B7ECDB}" destId="{1E47AA3C-975B-844D-BEF7-B1FDD97C8CC4}" srcOrd="8" destOrd="0" presId="urn:microsoft.com/office/officeart/2005/8/layout/default"/>
    <dgm:cxn modelId="{2A552885-252B-CA47-B5BA-B3FF366E57FA}" type="presParOf" srcId="{951AE380-C729-9642-A312-A14281B7ECDB}" destId="{26CCEAB7-C2FA-4345-B85A-582817E13B5F}" srcOrd="9" destOrd="0" presId="urn:microsoft.com/office/officeart/2005/8/layout/default"/>
    <dgm:cxn modelId="{A325C899-671A-9744-BC22-CBC77A3B7E21}" type="presParOf" srcId="{951AE380-C729-9642-A312-A14281B7ECDB}" destId="{7C37A444-91D4-CD42-89D3-417538D1B4C4}" srcOrd="10" destOrd="0" presId="urn:microsoft.com/office/officeart/2005/8/layout/default"/>
    <dgm:cxn modelId="{FC66D4DD-0D39-3549-96F0-7AE474845494}" type="presParOf" srcId="{951AE380-C729-9642-A312-A14281B7ECDB}" destId="{8FB10A83-B349-D948-BDEC-C2E027FD130C}" srcOrd="11" destOrd="0" presId="urn:microsoft.com/office/officeart/2005/8/layout/default"/>
    <dgm:cxn modelId="{B0DF6007-EA75-F246-9513-033FCAF20E82}" type="presParOf" srcId="{951AE380-C729-9642-A312-A14281B7ECDB}" destId="{93546756-D93A-FE48-BA67-413CCF67DF08}" srcOrd="12" destOrd="0" presId="urn:microsoft.com/office/officeart/2005/8/layout/default"/>
    <dgm:cxn modelId="{68AEF041-7143-3F4D-ADB0-2890FBD98886}" type="presParOf" srcId="{951AE380-C729-9642-A312-A14281B7ECDB}" destId="{1E4B6EFA-7CA9-6148-A395-4B82BB7605B4}" srcOrd="13" destOrd="0" presId="urn:microsoft.com/office/officeart/2005/8/layout/default"/>
    <dgm:cxn modelId="{765585E4-2A72-B84D-BB86-41C0AFC72E79}" type="presParOf" srcId="{951AE380-C729-9642-A312-A14281B7ECDB}" destId="{AC6D107E-3DB2-9543-8053-8A0C8A8F4026}" srcOrd="14" destOrd="0" presId="urn:microsoft.com/office/officeart/2005/8/layout/default"/>
    <dgm:cxn modelId="{32D9D571-A441-0941-9465-D6F3403F6D28}" type="presParOf" srcId="{951AE380-C729-9642-A312-A14281B7ECDB}" destId="{46375F8F-7B42-1C46-8A07-E2C4A682BE16}" srcOrd="15" destOrd="0" presId="urn:microsoft.com/office/officeart/2005/8/layout/default"/>
    <dgm:cxn modelId="{B40A1F4D-8901-154B-A2BE-74D037F0697F}" type="presParOf" srcId="{951AE380-C729-9642-A312-A14281B7ECDB}" destId="{8BDF9185-7391-9F40-82F1-51C97A506BC7}" srcOrd="16" destOrd="0" presId="urn:microsoft.com/office/officeart/2005/8/layout/default"/>
    <dgm:cxn modelId="{235D6D43-6ACB-5847-A3AD-AC02865D6BB5}" type="presParOf" srcId="{951AE380-C729-9642-A312-A14281B7ECDB}" destId="{22322C51-981D-114C-8F90-FDAA56433538}" srcOrd="17" destOrd="0" presId="urn:microsoft.com/office/officeart/2005/8/layout/default"/>
    <dgm:cxn modelId="{89F354F4-FA4D-1D40-AEFE-ABEFA44DF3C6}" type="presParOf" srcId="{951AE380-C729-9642-A312-A14281B7ECDB}" destId="{645AFB5B-EEEA-C541-9B7C-F2877B6C3120}" srcOrd="18" destOrd="0" presId="urn:microsoft.com/office/officeart/2005/8/layout/default"/>
    <dgm:cxn modelId="{7829E004-3667-434C-B9D5-31C54F0A1FD4}" type="presParOf" srcId="{951AE380-C729-9642-A312-A14281B7ECDB}" destId="{FEA7274B-020D-CC48-B857-0179C5F5C162}" srcOrd="19" destOrd="0" presId="urn:microsoft.com/office/officeart/2005/8/layout/default"/>
    <dgm:cxn modelId="{7A1A8114-D512-0E41-931C-DD0D73414607}" type="presParOf" srcId="{951AE380-C729-9642-A312-A14281B7ECDB}" destId="{F0CD7E25-FEF5-084E-9184-CCFC2ED4E05A}" srcOrd="20" destOrd="0" presId="urn:microsoft.com/office/officeart/2005/8/layout/default"/>
    <dgm:cxn modelId="{7A66DA21-4F5E-B545-B5AE-977570C54D21}" type="presParOf" srcId="{951AE380-C729-9642-A312-A14281B7ECDB}" destId="{05069818-E6C4-384F-BEB4-5858D58362A8}" srcOrd="21" destOrd="0" presId="urn:microsoft.com/office/officeart/2005/8/layout/default"/>
    <dgm:cxn modelId="{85A7782B-D4C8-4648-A973-66331885E78F}" type="presParOf" srcId="{951AE380-C729-9642-A312-A14281B7ECDB}" destId="{16836A22-1B55-DA41-A816-02091FFB3E53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32397C-91C9-A14B-BFEC-C0B4FB056D6D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354C20-8459-A749-B514-A578A1C83A73}">
      <dgm:prSet custT="1"/>
      <dgm:spPr/>
      <dgm:t>
        <a:bodyPr/>
        <a:lstStyle/>
        <a:p>
          <a:pPr rtl="0"/>
          <a:r>
            <a:rPr lang="en-US" sz="1800" b="1" dirty="0" smtClean="0"/>
            <a:t>School working conditions</a:t>
          </a:r>
          <a:endParaRPr lang="en-US" sz="1800" b="1" dirty="0"/>
        </a:p>
      </dgm:t>
    </dgm:pt>
    <dgm:pt modelId="{2DACF930-96A7-4746-83F8-23842115B419}" type="parTrans" cxnId="{F46BE93B-113B-9D48-A9C3-674DBC88870E}">
      <dgm:prSet/>
      <dgm:spPr/>
      <dgm:t>
        <a:bodyPr/>
        <a:lstStyle/>
        <a:p>
          <a:endParaRPr lang="en-US"/>
        </a:p>
      </dgm:t>
    </dgm:pt>
    <dgm:pt modelId="{3DD1198F-D4DE-8B4B-ACC1-E6516024F969}" type="sibTrans" cxnId="{F46BE93B-113B-9D48-A9C3-674DBC88870E}">
      <dgm:prSet/>
      <dgm:spPr/>
      <dgm:t>
        <a:bodyPr/>
        <a:lstStyle/>
        <a:p>
          <a:endParaRPr lang="en-US"/>
        </a:p>
      </dgm:t>
    </dgm:pt>
    <dgm:pt modelId="{77001347-1C7C-0E47-8E3F-071ACE5E82A0}">
      <dgm:prSet custT="1"/>
      <dgm:spPr/>
      <dgm:t>
        <a:bodyPr/>
        <a:lstStyle/>
        <a:p>
          <a:pPr rtl="0"/>
          <a:r>
            <a:rPr lang="en-US" sz="1800" b="1" dirty="0" smtClean="0"/>
            <a:t>District characteristics</a:t>
          </a:r>
          <a:endParaRPr lang="en-US" sz="1800" dirty="0"/>
        </a:p>
      </dgm:t>
    </dgm:pt>
    <dgm:pt modelId="{3AAD3999-390A-2D41-962F-5208EF0BDCD1}" type="parTrans" cxnId="{AE1A6F39-4D85-2E40-AA76-D5B753C1D0BB}">
      <dgm:prSet/>
      <dgm:spPr/>
      <dgm:t>
        <a:bodyPr/>
        <a:lstStyle/>
        <a:p>
          <a:endParaRPr lang="en-US"/>
        </a:p>
      </dgm:t>
    </dgm:pt>
    <dgm:pt modelId="{99847637-2646-124D-9C74-1D7725C5BDD9}" type="sibTrans" cxnId="{AE1A6F39-4D85-2E40-AA76-D5B753C1D0BB}">
      <dgm:prSet/>
      <dgm:spPr/>
      <dgm:t>
        <a:bodyPr/>
        <a:lstStyle/>
        <a:p>
          <a:endParaRPr lang="en-US"/>
        </a:p>
      </dgm:t>
    </dgm:pt>
    <dgm:pt modelId="{FE38FBB5-3843-4841-818A-EC666394A281}">
      <dgm:prSet custT="1"/>
      <dgm:spPr/>
      <dgm:t>
        <a:bodyPr/>
        <a:lstStyle/>
        <a:p>
          <a:pPr rtl="0"/>
          <a:r>
            <a:rPr lang="en-US" sz="1800" b="1" dirty="0" smtClean="0"/>
            <a:t>Student demographics</a:t>
          </a:r>
          <a:endParaRPr lang="en-US" sz="1800" dirty="0"/>
        </a:p>
      </dgm:t>
    </dgm:pt>
    <dgm:pt modelId="{244152EE-D009-9D4B-8AAA-6F6C995CD5DC}" type="parTrans" cxnId="{F21D845C-3757-F842-A7B3-C3FCC7D3D4CC}">
      <dgm:prSet/>
      <dgm:spPr/>
      <dgm:t>
        <a:bodyPr/>
        <a:lstStyle/>
        <a:p>
          <a:endParaRPr lang="en-US"/>
        </a:p>
      </dgm:t>
    </dgm:pt>
    <dgm:pt modelId="{19A6D619-E931-0D4D-A491-58A0D9C148D1}" type="sibTrans" cxnId="{F21D845C-3757-F842-A7B3-C3FCC7D3D4CC}">
      <dgm:prSet/>
      <dgm:spPr/>
      <dgm:t>
        <a:bodyPr/>
        <a:lstStyle/>
        <a:p>
          <a:endParaRPr lang="en-US"/>
        </a:p>
      </dgm:t>
    </dgm:pt>
    <dgm:pt modelId="{01B982D0-1103-C746-A07D-4949A05E11E5}">
      <dgm:prSet custT="1"/>
      <dgm:spPr/>
      <dgm:t>
        <a:bodyPr/>
        <a:lstStyle/>
        <a:p>
          <a:pPr rtl="0"/>
          <a:r>
            <a:rPr lang="en-US" sz="1800" b="1" dirty="0" smtClean="0"/>
            <a:t>Labor market</a:t>
          </a:r>
          <a:endParaRPr lang="en-US" sz="1800" dirty="0"/>
        </a:p>
      </dgm:t>
    </dgm:pt>
    <dgm:pt modelId="{0C732D62-5316-0D47-9450-909BC8DFB810}" type="parTrans" cxnId="{0ED189C7-1FFC-394B-B37B-0ED767EF724F}">
      <dgm:prSet/>
      <dgm:spPr/>
      <dgm:t>
        <a:bodyPr/>
        <a:lstStyle/>
        <a:p>
          <a:endParaRPr lang="en-US"/>
        </a:p>
      </dgm:t>
    </dgm:pt>
    <dgm:pt modelId="{4A961880-F96F-B643-BCC3-3308B90987DA}" type="sibTrans" cxnId="{0ED189C7-1FFC-394B-B37B-0ED767EF724F}">
      <dgm:prSet/>
      <dgm:spPr/>
      <dgm:t>
        <a:bodyPr/>
        <a:lstStyle/>
        <a:p>
          <a:endParaRPr lang="en-US"/>
        </a:p>
      </dgm:t>
    </dgm:pt>
    <dgm:pt modelId="{B0BF5873-17ED-C146-9F4E-A17C52CE0906}">
      <dgm:prSet custT="1"/>
      <dgm:spPr/>
      <dgm:t>
        <a:bodyPr/>
        <a:lstStyle/>
        <a:p>
          <a:pPr rtl="0"/>
          <a:r>
            <a:rPr lang="en-US" sz="1800" b="1" dirty="0" smtClean="0"/>
            <a:t>Personal circumstances</a:t>
          </a:r>
          <a:endParaRPr lang="en-US" sz="1800" dirty="0"/>
        </a:p>
      </dgm:t>
    </dgm:pt>
    <dgm:pt modelId="{2ED7B874-08D4-ED45-B466-925FAFB1CE3B}" type="parTrans" cxnId="{59085CF0-AA74-7741-A6A0-0664E1B54EDF}">
      <dgm:prSet/>
      <dgm:spPr/>
      <dgm:t>
        <a:bodyPr/>
        <a:lstStyle/>
        <a:p>
          <a:endParaRPr lang="en-US"/>
        </a:p>
      </dgm:t>
    </dgm:pt>
    <dgm:pt modelId="{EFBA6A9A-A278-4A46-ADCE-A3C937E97E36}" type="sibTrans" cxnId="{59085CF0-AA74-7741-A6A0-0664E1B54EDF}">
      <dgm:prSet/>
      <dgm:spPr/>
      <dgm:t>
        <a:bodyPr/>
        <a:lstStyle/>
        <a:p>
          <a:endParaRPr lang="en-US"/>
        </a:p>
      </dgm:t>
    </dgm:pt>
    <dgm:pt modelId="{59C7E5D0-3FC9-9842-8354-FB6EB9FAA3BC}">
      <dgm:prSet custT="1"/>
      <dgm:spPr/>
      <dgm:t>
        <a:bodyPr/>
        <a:lstStyle/>
        <a:p>
          <a:pPr rtl="0"/>
          <a:r>
            <a:rPr lang="en-US" sz="1800" b="1" dirty="0" smtClean="0"/>
            <a:t>Regulations and policies</a:t>
          </a:r>
          <a:endParaRPr lang="en-US" sz="1800" dirty="0"/>
        </a:p>
      </dgm:t>
    </dgm:pt>
    <dgm:pt modelId="{7A39EEC7-8483-5542-AB6B-CC81D97325C7}" type="parTrans" cxnId="{D4E2034E-C82A-D044-BFAA-72847411A060}">
      <dgm:prSet/>
      <dgm:spPr/>
      <dgm:t>
        <a:bodyPr/>
        <a:lstStyle/>
        <a:p>
          <a:endParaRPr lang="en-US"/>
        </a:p>
      </dgm:t>
    </dgm:pt>
    <dgm:pt modelId="{0DBC6CD7-B511-7E48-B23E-210A39F6438A}" type="sibTrans" cxnId="{D4E2034E-C82A-D044-BFAA-72847411A060}">
      <dgm:prSet/>
      <dgm:spPr/>
      <dgm:t>
        <a:bodyPr/>
        <a:lstStyle/>
        <a:p>
          <a:endParaRPr lang="en-US"/>
        </a:p>
      </dgm:t>
    </dgm:pt>
    <dgm:pt modelId="{812AE94F-0861-5D48-B0AD-C9AF6F29644D}">
      <dgm:prSet custT="1"/>
      <dgm:spPr/>
      <dgm:t>
        <a:bodyPr/>
        <a:lstStyle/>
        <a:p>
          <a:pPr rtl="0"/>
          <a:r>
            <a:rPr lang="en-US" sz="1800" b="1" dirty="0" smtClean="0"/>
            <a:t>Compensation</a:t>
          </a:r>
          <a:endParaRPr lang="en-US" sz="1800" dirty="0"/>
        </a:p>
      </dgm:t>
    </dgm:pt>
    <dgm:pt modelId="{66E73619-4973-914D-84C4-D5A870117CE9}" type="parTrans" cxnId="{600CD6B1-5AC2-B749-9428-C7F32EE8412F}">
      <dgm:prSet/>
      <dgm:spPr/>
      <dgm:t>
        <a:bodyPr/>
        <a:lstStyle/>
        <a:p>
          <a:endParaRPr lang="en-US"/>
        </a:p>
      </dgm:t>
    </dgm:pt>
    <dgm:pt modelId="{58BE9ED6-7F73-5E4A-957B-B3C0EC4F3757}" type="sibTrans" cxnId="{600CD6B1-5AC2-B749-9428-C7F32EE8412F}">
      <dgm:prSet/>
      <dgm:spPr/>
      <dgm:t>
        <a:bodyPr/>
        <a:lstStyle/>
        <a:p>
          <a:endParaRPr lang="en-US"/>
        </a:p>
      </dgm:t>
    </dgm:pt>
    <dgm:pt modelId="{67664F67-C617-3248-9F30-36A5921D8095}" type="pres">
      <dgm:prSet presAssocID="{4F32397C-91C9-A14B-BFEC-C0B4FB056D6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A90C42-D298-1E4E-B25D-CFA7AB235C7A}" type="pres">
      <dgm:prSet presAssocID="{15354C20-8459-A749-B514-A578A1C83A73}" presName="circ1" presStyleLbl="vennNode1" presStyleIdx="0" presStyleCnt="7"/>
      <dgm:spPr/>
    </dgm:pt>
    <dgm:pt modelId="{DDBD7DF5-CE0C-0F43-83E5-71EB7FBB2934}" type="pres">
      <dgm:prSet presAssocID="{15354C20-8459-A749-B514-A578A1C83A7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B5E69-6A0E-6D42-A4EE-11D3EBAEFA3B}" type="pres">
      <dgm:prSet presAssocID="{77001347-1C7C-0E47-8E3F-071ACE5E82A0}" presName="circ2" presStyleLbl="vennNode1" presStyleIdx="1" presStyleCnt="7"/>
      <dgm:spPr/>
    </dgm:pt>
    <dgm:pt modelId="{0106B7A3-A8EE-C648-9A9A-5A561FB9DC04}" type="pres">
      <dgm:prSet presAssocID="{77001347-1C7C-0E47-8E3F-071ACE5E82A0}" presName="circ2Tx" presStyleLbl="revTx" presStyleIdx="0" presStyleCnt="0" custScaleX="1184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9DAF1-4802-304C-B051-4B33E06EAF08}" type="pres">
      <dgm:prSet presAssocID="{FE38FBB5-3843-4841-818A-EC666394A281}" presName="circ3" presStyleLbl="vennNode1" presStyleIdx="2" presStyleCnt="7"/>
      <dgm:spPr/>
    </dgm:pt>
    <dgm:pt modelId="{7775CFCD-18C5-254A-92F1-F1AC9ED6E12E}" type="pres">
      <dgm:prSet presAssocID="{FE38FBB5-3843-4841-818A-EC666394A28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EF394-D106-B345-9D2C-4DB8AC43AB6A}" type="pres">
      <dgm:prSet presAssocID="{01B982D0-1103-C746-A07D-4949A05E11E5}" presName="circ4" presStyleLbl="vennNode1" presStyleIdx="3" presStyleCnt="7"/>
      <dgm:spPr/>
    </dgm:pt>
    <dgm:pt modelId="{62CA484F-5737-A14D-B8A1-80628CB021C9}" type="pres">
      <dgm:prSet presAssocID="{01B982D0-1103-C746-A07D-4949A05E11E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0F89D-286E-8141-AFDA-C4C46185D0C8}" type="pres">
      <dgm:prSet presAssocID="{B0BF5873-17ED-C146-9F4E-A17C52CE0906}" presName="circ5" presStyleLbl="vennNode1" presStyleIdx="4" presStyleCnt="7"/>
      <dgm:spPr/>
    </dgm:pt>
    <dgm:pt modelId="{7C0B5437-4D47-6D44-87C6-83E8E393121A}" type="pres">
      <dgm:prSet presAssocID="{B0BF5873-17ED-C146-9F4E-A17C52CE0906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98204-CB5E-6749-9CFE-D356EE6771A1}" type="pres">
      <dgm:prSet presAssocID="{59C7E5D0-3FC9-9842-8354-FB6EB9FAA3BC}" presName="circ6" presStyleLbl="vennNode1" presStyleIdx="5" presStyleCnt="7"/>
      <dgm:spPr/>
    </dgm:pt>
    <dgm:pt modelId="{876ADF4B-0153-2C44-9B28-EC9C5D43766B}" type="pres">
      <dgm:prSet presAssocID="{59C7E5D0-3FC9-9842-8354-FB6EB9FAA3BC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8500E-8DC5-C14F-9FE6-D5F214EB16DF}" type="pres">
      <dgm:prSet presAssocID="{812AE94F-0861-5D48-B0AD-C9AF6F29644D}" presName="circ7" presStyleLbl="vennNode1" presStyleIdx="6" presStyleCnt="7"/>
      <dgm:spPr/>
    </dgm:pt>
    <dgm:pt modelId="{0504F5E0-2387-974C-9F42-DBFC020E65EB}" type="pres">
      <dgm:prSet presAssocID="{812AE94F-0861-5D48-B0AD-C9AF6F29644D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E6B010-6A2B-4B45-9B84-45086122C115}" type="presOf" srcId="{4F32397C-91C9-A14B-BFEC-C0B4FB056D6D}" destId="{67664F67-C617-3248-9F30-36A5921D8095}" srcOrd="0" destOrd="0" presId="urn:microsoft.com/office/officeart/2005/8/layout/venn1"/>
    <dgm:cxn modelId="{D18CFA98-7D2A-B046-B0E2-9F81AF01EF76}" type="presOf" srcId="{B0BF5873-17ED-C146-9F4E-A17C52CE0906}" destId="{7C0B5437-4D47-6D44-87C6-83E8E393121A}" srcOrd="0" destOrd="0" presId="urn:microsoft.com/office/officeart/2005/8/layout/venn1"/>
    <dgm:cxn modelId="{60C93C81-3F08-874F-AB3B-2EE8C972E0FB}" type="presOf" srcId="{77001347-1C7C-0E47-8E3F-071ACE5E82A0}" destId="{0106B7A3-A8EE-C648-9A9A-5A561FB9DC04}" srcOrd="0" destOrd="0" presId="urn:microsoft.com/office/officeart/2005/8/layout/venn1"/>
    <dgm:cxn modelId="{0ED189C7-1FFC-394B-B37B-0ED767EF724F}" srcId="{4F32397C-91C9-A14B-BFEC-C0B4FB056D6D}" destId="{01B982D0-1103-C746-A07D-4949A05E11E5}" srcOrd="3" destOrd="0" parTransId="{0C732D62-5316-0D47-9450-909BC8DFB810}" sibTransId="{4A961880-F96F-B643-BCC3-3308B90987DA}"/>
    <dgm:cxn modelId="{F46BE93B-113B-9D48-A9C3-674DBC88870E}" srcId="{4F32397C-91C9-A14B-BFEC-C0B4FB056D6D}" destId="{15354C20-8459-A749-B514-A578A1C83A73}" srcOrd="0" destOrd="0" parTransId="{2DACF930-96A7-4746-83F8-23842115B419}" sibTransId="{3DD1198F-D4DE-8B4B-ACC1-E6516024F969}"/>
    <dgm:cxn modelId="{AE1A6F39-4D85-2E40-AA76-D5B753C1D0BB}" srcId="{4F32397C-91C9-A14B-BFEC-C0B4FB056D6D}" destId="{77001347-1C7C-0E47-8E3F-071ACE5E82A0}" srcOrd="1" destOrd="0" parTransId="{3AAD3999-390A-2D41-962F-5208EF0BDCD1}" sibTransId="{99847637-2646-124D-9C74-1D7725C5BDD9}"/>
    <dgm:cxn modelId="{D4E2034E-C82A-D044-BFAA-72847411A060}" srcId="{4F32397C-91C9-A14B-BFEC-C0B4FB056D6D}" destId="{59C7E5D0-3FC9-9842-8354-FB6EB9FAA3BC}" srcOrd="5" destOrd="0" parTransId="{7A39EEC7-8483-5542-AB6B-CC81D97325C7}" sibTransId="{0DBC6CD7-B511-7E48-B23E-210A39F6438A}"/>
    <dgm:cxn modelId="{600CD6B1-5AC2-B749-9428-C7F32EE8412F}" srcId="{4F32397C-91C9-A14B-BFEC-C0B4FB056D6D}" destId="{812AE94F-0861-5D48-B0AD-C9AF6F29644D}" srcOrd="6" destOrd="0" parTransId="{66E73619-4973-914D-84C4-D5A870117CE9}" sibTransId="{58BE9ED6-7F73-5E4A-957B-B3C0EC4F3757}"/>
    <dgm:cxn modelId="{59085CF0-AA74-7741-A6A0-0664E1B54EDF}" srcId="{4F32397C-91C9-A14B-BFEC-C0B4FB056D6D}" destId="{B0BF5873-17ED-C146-9F4E-A17C52CE0906}" srcOrd="4" destOrd="0" parTransId="{2ED7B874-08D4-ED45-B466-925FAFB1CE3B}" sibTransId="{EFBA6A9A-A278-4A46-ADCE-A3C937E97E36}"/>
    <dgm:cxn modelId="{F21D845C-3757-F842-A7B3-C3FCC7D3D4CC}" srcId="{4F32397C-91C9-A14B-BFEC-C0B4FB056D6D}" destId="{FE38FBB5-3843-4841-818A-EC666394A281}" srcOrd="2" destOrd="0" parTransId="{244152EE-D009-9D4B-8AAA-6F6C995CD5DC}" sibTransId="{19A6D619-E931-0D4D-A491-58A0D9C148D1}"/>
    <dgm:cxn modelId="{0DB26E1E-028F-3740-A55C-0A3126C3F48A}" type="presOf" srcId="{59C7E5D0-3FC9-9842-8354-FB6EB9FAA3BC}" destId="{876ADF4B-0153-2C44-9B28-EC9C5D43766B}" srcOrd="0" destOrd="0" presId="urn:microsoft.com/office/officeart/2005/8/layout/venn1"/>
    <dgm:cxn modelId="{066CB436-534F-3040-B33C-DF3290EA6494}" type="presOf" srcId="{01B982D0-1103-C746-A07D-4949A05E11E5}" destId="{62CA484F-5737-A14D-B8A1-80628CB021C9}" srcOrd="0" destOrd="0" presId="urn:microsoft.com/office/officeart/2005/8/layout/venn1"/>
    <dgm:cxn modelId="{20621E84-D2F9-6B4E-A0E1-91129D0FCD06}" type="presOf" srcId="{FE38FBB5-3843-4841-818A-EC666394A281}" destId="{7775CFCD-18C5-254A-92F1-F1AC9ED6E12E}" srcOrd="0" destOrd="0" presId="urn:microsoft.com/office/officeart/2005/8/layout/venn1"/>
    <dgm:cxn modelId="{F3AA4036-CAFB-A742-8123-5F371D1CB39F}" type="presOf" srcId="{15354C20-8459-A749-B514-A578A1C83A73}" destId="{DDBD7DF5-CE0C-0F43-83E5-71EB7FBB2934}" srcOrd="0" destOrd="0" presId="urn:microsoft.com/office/officeart/2005/8/layout/venn1"/>
    <dgm:cxn modelId="{9CACC530-2382-264E-9A81-28DCB97CCF36}" type="presOf" srcId="{812AE94F-0861-5D48-B0AD-C9AF6F29644D}" destId="{0504F5E0-2387-974C-9F42-DBFC020E65EB}" srcOrd="0" destOrd="0" presId="urn:microsoft.com/office/officeart/2005/8/layout/venn1"/>
    <dgm:cxn modelId="{AE8BA34D-65DB-2B49-ABF0-EA473B1F695A}" type="presParOf" srcId="{67664F67-C617-3248-9F30-36A5921D8095}" destId="{B3A90C42-D298-1E4E-B25D-CFA7AB235C7A}" srcOrd="0" destOrd="0" presId="urn:microsoft.com/office/officeart/2005/8/layout/venn1"/>
    <dgm:cxn modelId="{F2D4457E-1001-3D43-9C90-235F0AC7D771}" type="presParOf" srcId="{67664F67-C617-3248-9F30-36A5921D8095}" destId="{DDBD7DF5-CE0C-0F43-83E5-71EB7FBB2934}" srcOrd="1" destOrd="0" presId="urn:microsoft.com/office/officeart/2005/8/layout/venn1"/>
    <dgm:cxn modelId="{776B04A3-CEBF-F24D-82C0-1E99DF43CE5A}" type="presParOf" srcId="{67664F67-C617-3248-9F30-36A5921D8095}" destId="{DCBB5E69-6A0E-6D42-A4EE-11D3EBAEFA3B}" srcOrd="2" destOrd="0" presId="urn:microsoft.com/office/officeart/2005/8/layout/venn1"/>
    <dgm:cxn modelId="{1C561D24-DBFA-FC43-8467-049B7665C293}" type="presParOf" srcId="{67664F67-C617-3248-9F30-36A5921D8095}" destId="{0106B7A3-A8EE-C648-9A9A-5A561FB9DC04}" srcOrd="3" destOrd="0" presId="urn:microsoft.com/office/officeart/2005/8/layout/venn1"/>
    <dgm:cxn modelId="{21EFF829-498A-5E41-A09C-4CBA58657761}" type="presParOf" srcId="{67664F67-C617-3248-9F30-36A5921D8095}" destId="{3339DAF1-4802-304C-B051-4B33E06EAF08}" srcOrd="4" destOrd="0" presId="urn:microsoft.com/office/officeart/2005/8/layout/venn1"/>
    <dgm:cxn modelId="{01C9BCEE-59CB-9842-A49E-66100A54C0F7}" type="presParOf" srcId="{67664F67-C617-3248-9F30-36A5921D8095}" destId="{7775CFCD-18C5-254A-92F1-F1AC9ED6E12E}" srcOrd="5" destOrd="0" presId="urn:microsoft.com/office/officeart/2005/8/layout/venn1"/>
    <dgm:cxn modelId="{E5985DB9-7498-DB4D-A42B-AC8155C0EDD8}" type="presParOf" srcId="{67664F67-C617-3248-9F30-36A5921D8095}" destId="{A60EF394-D106-B345-9D2C-4DB8AC43AB6A}" srcOrd="6" destOrd="0" presId="urn:microsoft.com/office/officeart/2005/8/layout/venn1"/>
    <dgm:cxn modelId="{B866441A-CC30-D34E-AE8D-24620E983972}" type="presParOf" srcId="{67664F67-C617-3248-9F30-36A5921D8095}" destId="{62CA484F-5737-A14D-B8A1-80628CB021C9}" srcOrd="7" destOrd="0" presId="urn:microsoft.com/office/officeart/2005/8/layout/venn1"/>
    <dgm:cxn modelId="{70F1B7F4-50FA-6646-9278-3C0F4578EC9A}" type="presParOf" srcId="{67664F67-C617-3248-9F30-36A5921D8095}" destId="{6D90F89D-286E-8141-AFDA-C4C46185D0C8}" srcOrd="8" destOrd="0" presId="urn:microsoft.com/office/officeart/2005/8/layout/venn1"/>
    <dgm:cxn modelId="{D1FD3741-2153-1F41-950B-6325DC9B0443}" type="presParOf" srcId="{67664F67-C617-3248-9F30-36A5921D8095}" destId="{7C0B5437-4D47-6D44-87C6-83E8E393121A}" srcOrd="9" destOrd="0" presId="urn:microsoft.com/office/officeart/2005/8/layout/venn1"/>
    <dgm:cxn modelId="{F2951AE6-6F00-9749-A3DA-568C3B1A3A3C}" type="presParOf" srcId="{67664F67-C617-3248-9F30-36A5921D8095}" destId="{76398204-CB5E-6749-9CFE-D356EE6771A1}" srcOrd="10" destOrd="0" presId="urn:microsoft.com/office/officeart/2005/8/layout/venn1"/>
    <dgm:cxn modelId="{542C844B-24B9-B04C-9A68-BDF1705002FD}" type="presParOf" srcId="{67664F67-C617-3248-9F30-36A5921D8095}" destId="{876ADF4B-0153-2C44-9B28-EC9C5D43766B}" srcOrd="11" destOrd="0" presId="urn:microsoft.com/office/officeart/2005/8/layout/venn1"/>
    <dgm:cxn modelId="{8579B4FE-CFF7-D641-B524-3E8318CD95BC}" type="presParOf" srcId="{67664F67-C617-3248-9F30-36A5921D8095}" destId="{0B48500E-8DC5-C14F-9FE6-D5F214EB16DF}" srcOrd="12" destOrd="0" presId="urn:microsoft.com/office/officeart/2005/8/layout/venn1"/>
    <dgm:cxn modelId="{8D170507-72AD-7C4B-90A0-2A17A9847D80}" type="presParOf" srcId="{67664F67-C617-3248-9F30-36A5921D8095}" destId="{0504F5E0-2387-974C-9F42-DBFC020E65EB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AEBD30-26ED-F54A-9765-68A62C4980EF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059EC4-5122-E444-9126-D1BF4DB634D8}">
      <dgm:prSet custT="1"/>
      <dgm:spPr/>
      <dgm:t>
        <a:bodyPr/>
        <a:lstStyle/>
        <a:p>
          <a:pPr rtl="0"/>
          <a:r>
            <a:rPr lang="en-US" sz="2400" b="1" dirty="0" smtClean="0"/>
            <a:t>High-quality induction programs</a:t>
          </a:r>
          <a:endParaRPr lang="en-US" sz="2400" b="1" dirty="0"/>
        </a:p>
      </dgm:t>
    </dgm:pt>
    <dgm:pt modelId="{436A800E-C96C-344A-AE98-1EB6391512F9}" type="parTrans" cxnId="{670A5EEC-F3F1-F847-B0F4-1A20A567B6E5}">
      <dgm:prSet/>
      <dgm:spPr/>
      <dgm:t>
        <a:bodyPr/>
        <a:lstStyle/>
        <a:p>
          <a:endParaRPr lang="en-US"/>
        </a:p>
      </dgm:t>
    </dgm:pt>
    <dgm:pt modelId="{F6353597-1903-F14E-BEDA-9ED69216CED6}" type="sibTrans" cxnId="{670A5EEC-F3F1-F847-B0F4-1A20A567B6E5}">
      <dgm:prSet/>
      <dgm:spPr/>
      <dgm:t>
        <a:bodyPr/>
        <a:lstStyle/>
        <a:p>
          <a:endParaRPr lang="en-US"/>
        </a:p>
      </dgm:t>
    </dgm:pt>
    <dgm:pt modelId="{7A3803C8-1C37-2A48-9EED-E71A5D5BDDA6}">
      <dgm:prSet custT="1"/>
      <dgm:spPr/>
      <dgm:t>
        <a:bodyPr/>
        <a:lstStyle/>
        <a:p>
          <a:pPr rtl="0"/>
          <a:r>
            <a:rPr lang="en-US" sz="2400" b="1" dirty="0" smtClean="0"/>
            <a:t>Performance pay</a:t>
          </a:r>
          <a:endParaRPr lang="en-US" sz="2400" dirty="0"/>
        </a:p>
      </dgm:t>
    </dgm:pt>
    <dgm:pt modelId="{DF8A493E-036F-3448-B7AD-A7974CFE8AD1}" type="parTrans" cxnId="{46620A04-CF16-C24E-8FCD-3A2D57D30B33}">
      <dgm:prSet/>
      <dgm:spPr/>
      <dgm:t>
        <a:bodyPr/>
        <a:lstStyle/>
        <a:p>
          <a:endParaRPr lang="en-US"/>
        </a:p>
      </dgm:t>
    </dgm:pt>
    <dgm:pt modelId="{C4A07D99-7E08-164F-92CF-83E2362CCD4E}" type="sibTrans" cxnId="{46620A04-CF16-C24E-8FCD-3A2D57D30B33}">
      <dgm:prSet/>
      <dgm:spPr/>
      <dgm:t>
        <a:bodyPr/>
        <a:lstStyle/>
        <a:p>
          <a:endParaRPr lang="en-US"/>
        </a:p>
      </dgm:t>
    </dgm:pt>
    <dgm:pt modelId="{2EF850CB-5E35-F848-8944-00D73ADFCEFF}">
      <dgm:prSet custT="1"/>
      <dgm:spPr/>
      <dgm:t>
        <a:bodyPr/>
        <a:lstStyle/>
        <a:p>
          <a:pPr rtl="0"/>
          <a:r>
            <a:rPr lang="en-US" sz="2400" b="1" dirty="0" smtClean="0"/>
            <a:t>Differential pay for hard-to-staff schools</a:t>
          </a:r>
          <a:endParaRPr lang="en-US" sz="2400" dirty="0"/>
        </a:p>
      </dgm:t>
    </dgm:pt>
    <dgm:pt modelId="{E7DB8B96-B270-5940-93E9-FDFA926D6846}" type="parTrans" cxnId="{F6F92892-98B4-E545-AE3E-07C0B7FE5C58}">
      <dgm:prSet/>
      <dgm:spPr/>
      <dgm:t>
        <a:bodyPr/>
        <a:lstStyle/>
        <a:p>
          <a:endParaRPr lang="en-US"/>
        </a:p>
      </dgm:t>
    </dgm:pt>
    <dgm:pt modelId="{122B2FFE-1807-D64A-BC93-1D5E450877D6}" type="sibTrans" cxnId="{F6F92892-98B4-E545-AE3E-07C0B7FE5C58}">
      <dgm:prSet/>
      <dgm:spPr/>
      <dgm:t>
        <a:bodyPr/>
        <a:lstStyle/>
        <a:p>
          <a:endParaRPr lang="en-US"/>
        </a:p>
      </dgm:t>
    </dgm:pt>
    <dgm:pt modelId="{0FCDB82C-C793-3E47-B61E-8CD25BEA378D}">
      <dgm:prSet custT="1"/>
      <dgm:spPr/>
      <dgm:t>
        <a:bodyPr/>
        <a:lstStyle/>
        <a:p>
          <a:pPr rtl="0"/>
          <a:r>
            <a:rPr lang="en-US" sz="2400" b="1" dirty="0" smtClean="0"/>
            <a:t>Differential pay for high-demand credentials</a:t>
          </a:r>
          <a:endParaRPr lang="en-US" sz="2400" dirty="0"/>
        </a:p>
      </dgm:t>
    </dgm:pt>
    <dgm:pt modelId="{B276574B-7BF7-CA41-8D91-C904A69B5329}" type="parTrans" cxnId="{593E8B75-8ED5-D64D-87BA-2525B83B9017}">
      <dgm:prSet/>
      <dgm:spPr/>
      <dgm:t>
        <a:bodyPr/>
        <a:lstStyle/>
        <a:p>
          <a:endParaRPr lang="en-US"/>
        </a:p>
      </dgm:t>
    </dgm:pt>
    <dgm:pt modelId="{DDA24D78-F997-074F-90E3-A917E47EB290}" type="sibTrans" cxnId="{593E8B75-8ED5-D64D-87BA-2525B83B9017}">
      <dgm:prSet/>
      <dgm:spPr/>
      <dgm:t>
        <a:bodyPr/>
        <a:lstStyle/>
        <a:p>
          <a:endParaRPr lang="en-US"/>
        </a:p>
      </dgm:t>
    </dgm:pt>
    <dgm:pt modelId="{D3A76261-450E-734D-8649-57A8EC88B7D4}">
      <dgm:prSet custT="1"/>
      <dgm:spPr/>
      <dgm:t>
        <a:bodyPr/>
        <a:lstStyle/>
        <a:p>
          <a:pPr rtl="0"/>
          <a:r>
            <a:rPr lang="en-US" sz="2400" b="1" dirty="0" smtClean="0"/>
            <a:t>Leadership opportunities</a:t>
          </a:r>
          <a:endParaRPr lang="en-US" sz="2400" dirty="0"/>
        </a:p>
      </dgm:t>
    </dgm:pt>
    <dgm:pt modelId="{424FEBBA-36EF-DF4A-A7EF-B2A5AC1FEC79}" type="parTrans" cxnId="{0AEBD34C-BCD9-D347-B687-00FD10C0C237}">
      <dgm:prSet/>
      <dgm:spPr/>
      <dgm:t>
        <a:bodyPr/>
        <a:lstStyle/>
        <a:p>
          <a:endParaRPr lang="en-US"/>
        </a:p>
      </dgm:t>
    </dgm:pt>
    <dgm:pt modelId="{AE657EF1-D453-D340-9CB9-27484DCF6264}" type="sibTrans" cxnId="{0AEBD34C-BCD9-D347-B687-00FD10C0C237}">
      <dgm:prSet/>
      <dgm:spPr/>
      <dgm:t>
        <a:bodyPr/>
        <a:lstStyle/>
        <a:p>
          <a:endParaRPr lang="en-US"/>
        </a:p>
      </dgm:t>
    </dgm:pt>
    <dgm:pt modelId="{164263B6-4F74-BA40-86C0-6025DD425D39}">
      <dgm:prSet custT="1"/>
      <dgm:spPr/>
      <dgm:t>
        <a:bodyPr/>
        <a:lstStyle/>
        <a:p>
          <a:pPr rtl="0"/>
          <a:r>
            <a:rPr lang="en-US" sz="2400" b="1" dirty="0" smtClean="0"/>
            <a:t>Contractual flexibility</a:t>
          </a:r>
          <a:endParaRPr lang="en-US" sz="2400" dirty="0"/>
        </a:p>
      </dgm:t>
    </dgm:pt>
    <dgm:pt modelId="{CFDED28D-9C65-0647-9E28-4F6F920705EB}" type="parTrans" cxnId="{914A7EE4-DFBE-AC49-B763-FF38E7FE4F22}">
      <dgm:prSet/>
      <dgm:spPr/>
      <dgm:t>
        <a:bodyPr/>
        <a:lstStyle/>
        <a:p>
          <a:endParaRPr lang="en-US"/>
        </a:p>
      </dgm:t>
    </dgm:pt>
    <dgm:pt modelId="{902D9540-8857-3B4B-A7E5-B6871523276D}" type="sibTrans" cxnId="{914A7EE4-DFBE-AC49-B763-FF38E7FE4F22}">
      <dgm:prSet/>
      <dgm:spPr/>
      <dgm:t>
        <a:bodyPr/>
        <a:lstStyle/>
        <a:p>
          <a:endParaRPr lang="en-US"/>
        </a:p>
      </dgm:t>
    </dgm:pt>
    <dgm:pt modelId="{8393ADC5-3F09-BF40-94E7-FFA2A5441311}">
      <dgm:prSet custT="1"/>
      <dgm:spPr/>
      <dgm:t>
        <a:bodyPr/>
        <a:lstStyle/>
        <a:p>
          <a:pPr rtl="0"/>
          <a:r>
            <a:rPr lang="en-US" sz="2400" b="1" dirty="0" smtClean="0"/>
            <a:t>Professional development</a:t>
          </a:r>
          <a:endParaRPr lang="en-US" sz="2400" b="1" dirty="0"/>
        </a:p>
      </dgm:t>
    </dgm:pt>
    <dgm:pt modelId="{4806A5FF-B99A-DB4D-8EC1-C68142A42257}" type="parTrans" cxnId="{A4EC72C9-1A9D-B24C-9FF1-43730C29469F}">
      <dgm:prSet/>
      <dgm:spPr/>
      <dgm:t>
        <a:bodyPr/>
        <a:lstStyle/>
        <a:p>
          <a:endParaRPr lang="en-US"/>
        </a:p>
      </dgm:t>
    </dgm:pt>
    <dgm:pt modelId="{551A013F-4654-6C4A-994C-F038D653BEB3}" type="sibTrans" cxnId="{A4EC72C9-1A9D-B24C-9FF1-43730C29469F}">
      <dgm:prSet/>
      <dgm:spPr/>
      <dgm:t>
        <a:bodyPr/>
        <a:lstStyle/>
        <a:p>
          <a:endParaRPr lang="en-US"/>
        </a:p>
      </dgm:t>
    </dgm:pt>
    <dgm:pt modelId="{CA788AFF-1D73-654D-9811-F8510FC7A4BC}">
      <dgm:prSet custT="1"/>
      <dgm:spPr/>
      <dgm:t>
        <a:bodyPr/>
        <a:lstStyle/>
        <a:p>
          <a:pPr rtl="0"/>
          <a:r>
            <a:rPr lang="en-US" sz="2400" b="1" dirty="0" smtClean="0"/>
            <a:t>Pay scale flexibility</a:t>
          </a:r>
          <a:endParaRPr lang="en-US" sz="2400" dirty="0"/>
        </a:p>
      </dgm:t>
    </dgm:pt>
    <dgm:pt modelId="{A946DACE-5357-884F-9B5E-9660AA51D6B5}" type="parTrans" cxnId="{5DBE7E37-51B1-2C4B-803C-41EDE7C5E236}">
      <dgm:prSet/>
      <dgm:spPr/>
      <dgm:t>
        <a:bodyPr/>
        <a:lstStyle/>
        <a:p>
          <a:endParaRPr lang="en-US"/>
        </a:p>
      </dgm:t>
    </dgm:pt>
    <dgm:pt modelId="{9EBF0D68-24EF-3944-ABB3-9C7CD0DD74BF}" type="sibTrans" cxnId="{5DBE7E37-51B1-2C4B-803C-41EDE7C5E236}">
      <dgm:prSet/>
      <dgm:spPr/>
      <dgm:t>
        <a:bodyPr/>
        <a:lstStyle/>
        <a:p>
          <a:endParaRPr lang="en-US"/>
        </a:p>
      </dgm:t>
    </dgm:pt>
    <dgm:pt modelId="{0B134B97-D467-6146-B482-3620FA633948}" type="pres">
      <dgm:prSet presAssocID="{9CAEBD30-26ED-F54A-9765-68A62C4980E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15001EE-A07D-3E48-8FE7-989A56DD2A98}" type="pres">
      <dgm:prSet presAssocID="{72059EC4-5122-E444-9126-D1BF4DB634D8}" presName="thickLine" presStyleLbl="alignNode1" presStyleIdx="0" presStyleCnt="8"/>
      <dgm:spPr/>
    </dgm:pt>
    <dgm:pt modelId="{4A888BD3-6247-D84B-8217-13A1F600A3E0}" type="pres">
      <dgm:prSet presAssocID="{72059EC4-5122-E444-9126-D1BF4DB634D8}" presName="horz1" presStyleCnt="0"/>
      <dgm:spPr/>
    </dgm:pt>
    <dgm:pt modelId="{AFD7F9F5-6E8E-774B-858B-005D1E9AF35D}" type="pres">
      <dgm:prSet presAssocID="{72059EC4-5122-E444-9126-D1BF4DB634D8}" presName="tx1" presStyleLbl="revTx" presStyleIdx="0" presStyleCnt="8"/>
      <dgm:spPr/>
      <dgm:t>
        <a:bodyPr/>
        <a:lstStyle/>
        <a:p>
          <a:endParaRPr lang="en-US"/>
        </a:p>
      </dgm:t>
    </dgm:pt>
    <dgm:pt modelId="{1F856627-FBC5-A44A-88F8-087CC952A4E2}" type="pres">
      <dgm:prSet presAssocID="{72059EC4-5122-E444-9126-D1BF4DB634D8}" presName="vert1" presStyleCnt="0"/>
      <dgm:spPr/>
    </dgm:pt>
    <dgm:pt modelId="{D4CCF849-56F9-634A-84D3-F46F01BB05CD}" type="pres">
      <dgm:prSet presAssocID="{7A3803C8-1C37-2A48-9EED-E71A5D5BDDA6}" presName="thickLine" presStyleLbl="alignNode1" presStyleIdx="1" presStyleCnt="8"/>
      <dgm:spPr/>
    </dgm:pt>
    <dgm:pt modelId="{D2C80489-6F0C-6D46-B2A9-B629B398D763}" type="pres">
      <dgm:prSet presAssocID="{7A3803C8-1C37-2A48-9EED-E71A5D5BDDA6}" presName="horz1" presStyleCnt="0"/>
      <dgm:spPr/>
    </dgm:pt>
    <dgm:pt modelId="{C2F2F2DD-3E8A-3D41-BD78-8C19E95CBE87}" type="pres">
      <dgm:prSet presAssocID="{7A3803C8-1C37-2A48-9EED-E71A5D5BDDA6}" presName="tx1" presStyleLbl="revTx" presStyleIdx="1" presStyleCnt="8"/>
      <dgm:spPr/>
      <dgm:t>
        <a:bodyPr/>
        <a:lstStyle/>
        <a:p>
          <a:endParaRPr lang="en-US"/>
        </a:p>
      </dgm:t>
    </dgm:pt>
    <dgm:pt modelId="{4977C03D-7C95-7444-8310-9B51917C8FAD}" type="pres">
      <dgm:prSet presAssocID="{7A3803C8-1C37-2A48-9EED-E71A5D5BDDA6}" presName="vert1" presStyleCnt="0"/>
      <dgm:spPr/>
    </dgm:pt>
    <dgm:pt modelId="{E89FC3E3-F518-0643-B5DC-E5C829EC70A4}" type="pres">
      <dgm:prSet presAssocID="{2EF850CB-5E35-F848-8944-00D73ADFCEFF}" presName="thickLine" presStyleLbl="alignNode1" presStyleIdx="2" presStyleCnt="8"/>
      <dgm:spPr/>
    </dgm:pt>
    <dgm:pt modelId="{BAAEA8AB-3A93-D440-80B6-3623A19B61C9}" type="pres">
      <dgm:prSet presAssocID="{2EF850CB-5E35-F848-8944-00D73ADFCEFF}" presName="horz1" presStyleCnt="0"/>
      <dgm:spPr/>
    </dgm:pt>
    <dgm:pt modelId="{4ED784CD-C00C-C04D-B9C8-B5BD984BDC92}" type="pres">
      <dgm:prSet presAssocID="{2EF850CB-5E35-F848-8944-00D73ADFCEFF}" presName="tx1" presStyleLbl="revTx" presStyleIdx="2" presStyleCnt="8"/>
      <dgm:spPr/>
      <dgm:t>
        <a:bodyPr/>
        <a:lstStyle/>
        <a:p>
          <a:endParaRPr lang="en-US"/>
        </a:p>
      </dgm:t>
    </dgm:pt>
    <dgm:pt modelId="{CDBF5AE5-9047-CF4D-8065-693619CDE975}" type="pres">
      <dgm:prSet presAssocID="{2EF850CB-5E35-F848-8944-00D73ADFCEFF}" presName="vert1" presStyleCnt="0"/>
      <dgm:spPr/>
    </dgm:pt>
    <dgm:pt modelId="{9808EBE2-E2ED-C941-AE46-BC71257FCA3A}" type="pres">
      <dgm:prSet presAssocID="{0FCDB82C-C793-3E47-B61E-8CD25BEA378D}" presName="thickLine" presStyleLbl="alignNode1" presStyleIdx="3" presStyleCnt="8"/>
      <dgm:spPr/>
    </dgm:pt>
    <dgm:pt modelId="{29EAF282-8379-DC4F-83DC-EF1E1B78797D}" type="pres">
      <dgm:prSet presAssocID="{0FCDB82C-C793-3E47-B61E-8CD25BEA378D}" presName="horz1" presStyleCnt="0"/>
      <dgm:spPr/>
    </dgm:pt>
    <dgm:pt modelId="{688FA7FA-0F6A-314B-BF03-FC1139D27980}" type="pres">
      <dgm:prSet presAssocID="{0FCDB82C-C793-3E47-B61E-8CD25BEA378D}" presName="tx1" presStyleLbl="revTx" presStyleIdx="3" presStyleCnt="8"/>
      <dgm:spPr/>
      <dgm:t>
        <a:bodyPr/>
        <a:lstStyle/>
        <a:p>
          <a:endParaRPr lang="en-US"/>
        </a:p>
      </dgm:t>
    </dgm:pt>
    <dgm:pt modelId="{421D0494-50BB-8548-8C22-F7B117C068EA}" type="pres">
      <dgm:prSet presAssocID="{0FCDB82C-C793-3E47-B61E-8CD25BEA378D}" presName="vert1" presStyleCnt="0"/>
      <dgm:spPr/>
    </dgm:pt>
    <dgm:pt modelId="{8E2D839B-1ED9-0945-9767-21D2A03EB6DC}" type="pres">
      <dgm:prSet presAssocID="{CA788AFF-1D73-654D-9811-F8510FC7A4BC}" presName="thickLine" presStyleLbl="alignNode1" presStyleIdx="4" presStyleCnt="8"/>
      <dgm:spPr/>
    </dgm:pt>
    <dgm:pt modelId="{890DD5B7-B84E-274B-BA8B-92E430715F14}" type="pres">
      <dgm:prSet presAssocID="{CA788AFF-1D73-654D-9811-F8510FC7A4BC}" presName="horz1" presStyleCnt="0"/>
      <dgm:spPr/>
    </dgm:pt>
    <dgm:pt modelId="{398736E0-4497-F64B-914A-5F124475B8AA}" type="pres">
      <dgm:prSet presAssocID="{CA788AFF-1D73-654D-9811-F8510FC7A4BC}" presName="tx1" presStyleLbl="revTx" presStyleIdx="4" presStyleCnt="8"/>
      <dgm:spPr/>
      <dgm:t>
        <a:bodyPr/>
        <a:lstStyle/>
        <a:p>
          <a:endParaRPr lang="en-US"/>
        </a:p>
      </dgm:t>
    </dgm:pt>
    <dgm:pt modelId="{83BCECCF-5B77-D44E-9AEF-FD4712869F11}" type="pres">
      <dgm:prSet presAssocID="{CA788AFF-1D73-654D-9811-F8510FC7A4BC}" presName="vert1" presStyleCnt="0"/>
      <dgm:spPr/>
    </dgm:pt>
    <dgm:pt modelId="{377AFA44-9287-4044-A383-07141FC1B4FA}" type="pres">
      <dgm:prSet presAssocID="{D3A76261-450E-734D-8649-57A8EC88B7D4}" presName="thickLine" presStyleLbl="alignNode1" presStyleIdx="5" presStyleCnt="8"/>
      <dgm:spPr/>
    </dgm:pt>
    <dgm:pt modelId="{9075AA38-43EC-2D46-A992-66220C0AF998}" type="pres">
      <dgm:prSet presAssocID="{D3A76261-450E-734D-8649-57A8EC88B7D4}" presName="horz1" presStyleCnt="0"/>
      <dgm:spPr/>
    </dgm:pt>
    <dgm:pt modelId="{F5E18711-7886-854E-80BB-755E43BE9EF6}" type="pres">
      <dgm:prSet presAssocID="{D3A76261-450E-734D-8649-57A8EC88B7D4}" presName="tx1" presStyleLbl="revTx" presStyleIdx="5" presStyleCnt="8"/>
      <dgm:spPr/>
      <dgm:t>
        <a:bodyPr/>
        <a:lstStyle/>
        <a:p>
          <a:endParaRPr lang="en-US"/>
        </a:p>
      </dgm:t>
    </dgm:pt>
    <dgm:pt modelId="{8E97EE19-3B49-0646-900C-CDEB84E65B00}" type="pres">
      <dgm:prSet presAssocID="{D3A76261-450E-734D-8649-57A8EC88B7D4}" presName="vert1" presStyleCnt="0"/>
      <dgm:spPr/>
    </dgm:pt>
    <dgm:pt modelId="{0A0C7594-8357-564F-AC68-AF1D9E1280F2}" type="pres">
      <dgm:prSet presAssocID="{164263B6-4F74-BA40-86C0-6025DD425D39}" presName="thickLine" presStyleLbl="alignNode1" presStyleIdx="6" presStyleCnt="8"/>
      <dgm:spPr/>
    </dgm:pt>
    <dgm:pt modelId="{35105D37-F555-2541-A504-9724FAA15B30}" type="pres">
      <dgm:prSet presAssocID="{164263B6-4F74-BA40-86C0-6025DD425D39}" presName="horz1" presStyleCnt="0"/>
      <dgm:spPr/>
    </dgm:pt>
    <dgm:pt modelId="{9E474783-1E83-384B-A4EA-48E9A788C509}" type="pres">
      <dgm:prSet presAssocID="{164263B6-4F74-BA40-86C0-6025DD425D39}" presName="tx1" presStyleLbl="revTx" presStyleIdx="6" presStyleCnt="8"/>
      <dgm:spPr/>
      <dgm:t>
        <a:bodyPr/>
        <a:lstStyle/>
        <a:p>
          <a:endParaRPr lang="en-US"/>
        </a:p>
      </dgm:t>
    </dgm:pt>
    <dgm:pt modelId="{568616BE-83A2-004A-8778-7EBFB6C194FA}" type="pres">
      <dgm:prSet presAssocID="{164263B6-4F74-BA40-86C0-6025DD425D39}" presName="vert1" presStyleCnt="0"/>
      <dgm:spPr/>
    </dgm:pt>
    <dgm:pt modelId="{BE1B6CC5-CADB-1E4E-93B6-CD6633E8E8D3}" type="pres">
      <dgm:prSet presAssocID="{8393ADC5-3F09-BF40-94E7-FFA2A5441311}" presName="thickLine" presStyleLbl="alignNode1" presStyleIdx="7" presStyleCnt="8"/>
      <dgm:spPr/>
    </dgm:pt>
    <dgm:pt modelId="{AC5701F5-BD7F-C644-9E34-72A4314163BB}" type="pres">
      <dgm:prSet presAssocID="{8393ADC5-3F09-BF40-94E7-FFA2A5441311}" presName="horz1" presStyleCnt="0"/>
      <dgm:spPr/>
    </dgm:pt>
    <dgm:pt modelId="{57B42AF3-16DE-ED43-B448-BFDFB0CA7257}" type="pres">
      <dgm:prSet presAssocID="{8393ADC5-3F09-BF40-94E7-FFA2A5441311}" presName="tx1" presStyleLbl="revTx" presStyleIdx="7" presStyleCnt="8"/>
      <dgm:spPr/>
      <dgm:t>
        <a:bodyPr/>
        <a:lstStyle/>
        <a:p>
          <a:endParaRPr lang="en-US"/>
        </a:p>
      </dgm:t>
    </dgm:pt>
    <dgm:pt modelId="{9C9D1187-8C2C-F14D-9A0E-0959F958CDEA}" type="pres">
      <dgm:prSet presAssocID="{8393ADC5-3F09-BF40-94E7-FFA2A5441311}" presName="vert1" presStyleCnt="0"/>
      <dgm:spPr/>
    </dgm:pt>
  </dgm:ptLst>
  <dgm:cxnLst>
    <dgm:cxn modelId="{86535572-31B6-7541-98A1-D3306600CC59}" type="presOf" srcId="{8393ADC5-3F09-BF40-94E7-FFA2A5441311}" destId="{57B42AF3-16DE-ED43-B448-BFDFB0CA7257}" srcOrd="0" destOrd="0" presId="urn:microsoft.com/office/officeart/2008/layout/LinedList"/>
    <dgm:cxn modelId="{5DBE7E37-51B1-2C4B-803C-41EDE7C5E236}" srcId="{9CAEBD30-26ED-F54A-9765-68A62C4980EF}" destId="{CA788AFF-1D73-654D-9811-F8510FC7A4BC}" srcOrd="4" destOrd="0" parTransId="{A946DACE-5357-884F-9B5E-9660AA51D6B5}" sibTransId="{9EBF0D68-24EF-3944-ABB3-9C7CD0DD74BF}"/>
    <dgm:cxn modelId="{914A7EE4-DFBE-AC49-B763-FF38E7FE4F22}" srcId="{9CAEBD30-26ED-F54A-9765-68A62C4980EF}" destId="{164263B6-4F74-BA40-86C0-6025DD425D39}" srcOrd="6" destOrd="0" parTransId="{CFDED28D-9C65-0647-9E28-4F6F920705EB}" sibTransId="{902D9540-8857-3B4B-A7E5-B6871523276D}"/>
    <dgm:cxn modelId="{4B65B970-5D01-5844-BCB6-7DA40EF9206F}" type="presOf" srcId="{0FCDB82C-C793-3E47-B61E-8CD25BEA378D}" destId="{688FA7FA-0F6A-314B-BF03-FC1139D27980}" srcOrd="0" destOrd="0" presId="urn:microsoft.com/office/officeart/2008/layout/LinedList"/>
    <dgm:cxn modelId="{593E8B75-8ED5-D64D-87BA-2525B83B9017}" srcId="{9CAEBD30-26ED-F54A-9765-68A62C4980EF}" destId="{0FCDB82C-C793-3E47-B61E-8CD25BEA378D}" srcOrd="3" destOrd="0" parTransId="{B276574B-7BF7-CA41-8D91-C904A69B5329}" sibTransId="{DDA24D78-F997-074F-90E3-A917E47EB290}"/>
    <dgm:cxn modelId="{C332AEB1-4DBE-814C-AF5A-868061129AC9}" type="presOf" srcId="{7A3803C8-1C37-2A48-9EED-E71A5D5BDDA6}" destId="{C2F2F2DD-3E8A-3D41-BD78-8C19E95CBE87}" srcOrd="0" destOrd="0" presId="urn:microsoft.com/office/officeart/2008/layout/LinedList"/>
    <dgm:cxn modelId="{2ADC41AF-6A21-4241-946B-85F6A934FF40}" type="presOf" srcId="{CA788AFF-1D73-654D-9811-F8510FC7A4BC}" destId="{398736E0-4497-F64B-914A-5F124475B8AA}" srcOrd="0" destOrd="0" presId="urn:microsoft.com/office/officeart/2008/layout/LinedList"/>
    <dgm:cxn modelId="{46620A04-CF16-C24E-8FCD-3A2D57D30B33}" srcId="{9CAEBD30-26ED-F54A-9765-68A62C4980EF}" destId="{7A3803C8-1C37-2A48-9EED-E71A5D5BDDA6}" srcOrd="1" destOrd="0" parTransId="{DF8A493E-036F-3448-B7AD-A7974CFE8AD1}" sibTransId="{C4A07D99-7E08-164F-92CF-83E2362CCD4E}"/>
    <dgm:cxn modelId="{AFA0990C-D595-5946-B605-88F2266A7A73}" type="presOf" srcId="{9CAEBD30-26ED-F54A-9765-68A62C4980EF}" destId="{0B134B97-D467-6146-B482-3620FA633948}" srcOrd="0" destOrd="0" presId="urn:microsoft.com/office/officeart/2008/layout/LinedList"/>
    <dgm:cxn modelId="{AC1FBA11-ED26-664F-86E4-6EB5BA12D663}" type="presOf" srcId="{2EF850CB-5E35-F848-8944-00D73ADFCEFF}" destId="{4ED784CD-C00C-C04D-B9C8-B5BD984BDC92}" srcOrd="0" destOrd="0" presId="urn:microsoft.com/office/officeart/2008/layout/LinedList"/>
    <dgm:cxn modelId="{BE55EDAB-DFFC-3A47-ABB4-2DD175C74A51}" type="presOf" srcId="{72059EC4-5122-E444-9126-D1BF4DB634D8}" destId="{AFD7F9F5-6E8E-774B-858B-005D1E9AF35D}" srcOrd="0" destOrd="0" presId="urn:microsoft.com/office/officeart/2008/layout/LinedList"/>
    <dgm:cxn modelId="{F6F92892-98B4-E545-AE3E-07C0B7FE5C58}" srcId="{9CAEBD30-26ED-F54A-9765-68A62C4980EF}" destId="{2EF850CB-5E35-F848-8944-00D73ADFCEFF}" srcOrd="2" destOrd="0" parTransId="{E7DB8B96-B270-5940-93E9-FDFA926D6846}" sibTransId="{122B2FFE-1807-D64A-BC93-1D5E450877D6}"/>
    <dgm:cxn modelId="{A4EC72C9-1A9D-B24C-9FF1-43730C29469F}" srcId="{9CAEBD30-26ED-F54A-9765-68A62C4980EF}" destId="{8393ADC5-3F09-BF40-94E7-FFA2A5441311}" srcOrd="7" destOrd="0" parTransId="{4806A5FF-B99A-DB4D-8EC1-C68142A42257}" sibTransId="{551A013F-4654-6C4A-994C-F038D653BEB3}"/>
    <dgm:cxn modelId="{670A5EEC-F3F1-F847-B0F4-1A20A567B6E5}" srcId="{9CAEBD30-26ED-F54A-9765-68A62C4980EF}" destId="{72059EC4-5122-E444-9126-D1BF4DB634D8}" srcOrd="0" destOrd="0" parTransId="{436A800E-C96C-344A-AE98-1EB6391512F9}" sibTransId="{F6353597-1903-F14E-BEDA-9ED69216CED6}"/>
    <dgm:cxn modelId="{7BC1FF3A-932C-6B42-ABD1-7FFCAA5D2598}" type="presOf" srcId="{D3A76261-450E-734D-8649-57A8EC88B7D4}" destId="{F5E18711-7886-854E-80BB-755E43BE9EF6}" srcOrd="0" destOrd="0" presId="urn:microsoft.com/office/officeart/2008/layout/LinedList"/>
    <dgm:cxn modelId="{863D0158-5094-3748-983A-64FA128691A6}" type="presOf" srcId="{164263B6-4F74-BA40-86C0-6025DD425D39}" destId="{9E474783-1E83-384B-A4EA-48E9A788C509}" srcOrd="0" destOrd="0" presId="urn:microsoft.com/office/officeart/2008/layout/LinedList"/>
    <dgm:cxn modelId="{0AEBD34C-BCD9-D347-B687-00FD10C0C237}" srcId="{9CAEBD30-26ED-F54A-9765-68A62C4980EF}" destId="{D3A76261-450E-734D-8649-57A8EC88B7D4}" srcOrd="5" destOrd="0" parTransId="{424FEBBA-36EF-DF4A-A7EF-B2A5AC1FEC79}" sibTransId="{AE657EF1-D453-D340-9CB9-27484DCF6264}"/>
    <dgm:cxn modelId="{D72A8755-AB6F-F940-98AD-25DD540E13B5}" type="presParOf" srcId="{0B134B97-D467-6146-B482-3620FA633948}" destId="{C15001EE-A07D-3E48-8FE7-989A56DD2A98}" srcOrd="0" destOrd="0" presId="urn:microsoft.com/office/officeart/2008/layout/LinedList"/>
    <dgm:cxn modelId="{423A5417-C1E5-5546-80C8-38DAC9C2F308}" type="presParOf" srcId="{0B134B97-D467-6146-B482-3620FA633948}" destId="{4A888BD3-6247-D84B-8217-13A1F600A3E0}" srcOrd="1" destOrd="0" presId="urn:microsoft.com/office/officeart/2008/layout/LinedList"/>
    <dgm:cxn modelId="{DE242A82-E089-FB4F-970D-4F5D6215A9D1}" type="presParOf" srcId="{4A888BD3-6247-D84B-8217-13A1F600A3E0}" destId="{AFD7F9F5-6E8E-774B-858B-005D1E9AF35D}" srcOrd="0" destOrd="0" presId="urn:microsoft.com/office/officeart/2008/layout/LinedList"/>
    <dgm:cxn modelId="{6EFF39AF-38AA-EC4C-B794-2430C3AC0E6D}" type="presParOf" srcId="{4A888BD3-6247-D84B-8217-13A1F600A3E0}" destId="{1F856627-FBC5-A44A-88F8-087CC952A4E2}" srcOrd="1" destOrd="0" presId="urn:microsoft.com/office/officeart/2008/layout/LinedList"/>
    <dgm:cxn modelId="{364FD891-1725-C740-81B7-D47C4FD6C5DF}" type="presParOf" srcId="{0B134B97-D467-6146-B482-3620FA633948}" destId="{D4CCF849-56F9-634A-84D3-F46F01BB05CD}" srcOrd="2" destOrd="0" presId="urn:microsoft.com/office/officeart/2008/layout/LinedList"/>
    <dgm:cxn modelId="{BADB4861-DBA1-264E-83AA-EF5981248006}" type="presParOf" srcId="{0B134B97-D467-6146-B482-3620FA633948}" destId="{D2C80489-6F0C-6D46-B2A9-B629B398D763}" srcOrd="3" destOrd="0" presId="urn:microsoft.com/office/officeart/2008/layout/LinedList"/>
    <dgm:cxn modelId="{D0167DB3-2F28-3A47-92B3-00DFDB62EB98}" type="presParOf" srcId="{D2C80489-6F0C-6D46-B2A9-B629B398D763}" destId="{C2F2F2DD-3E8A-3D41-BD78-8C19E95CBE87}" srcOrd="0" destOrd="0" presId="urn:microsoft.com/office/officeart/2008/layout/LinedList"/>
    <dgm:cxn modelId="{C7F65762-87C6-6149-AA4B-169ECE150B80}" type="presParOf" srcId="{D2C80489-6F0C-6D46-B2A9-B629B398D763}" destId="{4977C03D-7C95-7444-8310-9B51917C8FAD}" srcOrd="1" destOrd="0" presId="urn:microsoft.com/office/officeart/2008/layout/LinedList"/>
    <dgm:cxn modelId="{82D8712E-AA87-B04C-8DA3-45F71AB2AC71}" type="presParOf" srcId="{0B134B97-D467-6146-B482-3620FA633948}" destId="{E89FC3E3-F518-0643-B5DC-E5C829EC70A4}" srcOrd="4" destOrd="0" presId="urn:microsoft.com/office/officeart/2008/layout/LinedList"/>
    <dgm:cxn modelId="{9AB70299-57B9-654A-93B2-33819B6B440A}" type="presParOf" srcId="{0B134B97-D467-6146-B482-3620FA633948}" destId="{BAAEA8AB-3A93-D440-80B6-3623A19B61C9}" srcOrd="5" destOrd="0" presId="urn:microsoft.com/office/officeart/2008/layout/LinedList"/>
    <dgm:cxn modelId="{14B3156D-9A93-6542-8FC5-FF3B14FFB0F2}" type="presParOf" srcId="{BAAEA8AB-3A93-D440-80B6-3623A19B61C9}" destId="{4ED784CD-C00C-C04D-B9C8-B5BD984BDC92}" srcOrd="0" destOrd="0" presId="urn:microsoft.com/office/officeart/2008/layout/LinedList"/>
    <dgm:cxn modelId="{67FAD68B-D1F2-D94A-BF63-988F147AFAFD}" type="presParOf" srcId="{BAAEA8AB-3A93-D440-80B6-3623A19B61C9}" destId="{CDBF5AE5-9047-CF4D-8065-693619CDE975}" srcOrd="1" destOrd="0" presId="urn:microsoft.com/office/officeart/2008/layout/LinedList"/>
    <dgm:cxn modelId="{34DC1958-D031-8B41-94F8-71EEF459C0ED}" type="presParOf" srcId="{0B134B97-D467-6146-B482-3620FA633948}" destId="{9808EBE2-E2ED-C941-AE46-BC71257FCA3A}" srcOrd="6" destOrd="0" presId="urn:microsoft.com/office/officeart/2008/layout/LinedList"/>
    <dgm:cxn modelId="{8E66883C-B25A-A34A-A83C-6CBC65E9B7E9}" type="presParOf" srcId="{0B134B97-D467-6146-B482-3620FA633948}" destId="{29EAF282-8379-DC4F-83DC-EF1E1B78797D}" srcOrd="7" destOrd="0" presId="urn:microsoft.com/office/officeart/2008/layout/LinedList"/>
    <dgm:cxn modelId="{F6AE2EBB-32B1-1A4F-950B-AFB9CDC779EB}" type="presParOf" srcId="{29EAF282-8379-DC4F-83DC-EF1E1B78797D}" destId="{688FA7FA-0F6A-314B-BF03-FC1139D27980}" srcOrd="0" destOrd="0" presId="urn:microsoft.com/office/officeart/2008/layout/LinedList"/>
    <dgm:cxn modelId="{51F75A28-6A6F-C04E-A20C-F84A07B15A17}" type="presParOf" srcId="{29EAF282-8379-DC4F-83DC-EF1E1B78797D}" destId="{421D0494-50BB-8548-8C22-F7B117C068EA}" srcOrd="1" destOrd="0" presId="urn:microsoft.com/office/officeart/2008/layout/LinedList"/>
    <dgm:cxn modelId="{025F68F9-3E6E-0F41-ACA9-FBEFDF9ACD57}" type="presParOf" srcId="{0B134B97-D467-6146-B482-3620FA633948}" destId="{8E2D839B-1ED9-0945-9767-21D2A03EB6DC}" srcOrd="8" destOrd="0" presId="urn:microsoft.com/office/officeart/2008/layout/LinedList"/>
    <dgm:cxn modelId="{43C2F93A-4CC6-1E45-BD2F-FF38B6B26B01}" type="presParOf" srcId="{0B134B97-D467-6146-B482-3620FA633948}" destId="{890DD5B7-B84E-274B-BA8B-92E430715F14}" srcOrd="9" destOrd="0" presId="urn:microsoft.com/office/officeart/2008/layout/LinedList"/>
    <dgm:cxn modelId="{E6B79013-4A0F-6B48-BB14-77A9FD8EB4B0}" type="presParOf" srcId="{890DD5B7-B84E-274B-BA8B-92E430715F14}" destId="{398736E0-4497-F64B-914A-5F124475B8AA}" srcOrd="0" destOrd="0" presId="urn:microsoft.com/office/officeart/2008/layout/LinedList"/>
    <dgm:cxn modelId="{6F7F0D06-FF7B-374A-8B3A-ED4A246C1F18}" type="presParOf" srcId="{890DD5B7-B84E-274B-BA8B-92E430715F14}" destId="{83BCECCF-5B77-D44E-9AEF-FD4712869F11}" srcOrd="1" destOrd="0" presId="urn:microsoft.com/office/officeart/2008/layout/LinedList"/>
    <dgm:cxn modelId="{54AB43ED-C790-EC49-ABD4-867A7D0856C3}" type="presParOf" srcId="{0B134B97-D467-6146-B482-3620FA633948}" destId="{377AFA44-9287-4044-A383-07141FC1B4FA}" srcOrd="10" destOrd="0" presId="urn:microsoft.com/office/officeart/2008/layout/LinedList"/>
    <dgm:cxn modelId="{55F33042-B2D9-8747-BDA5-9357EA9FC734}" type="presParOf" srcId="{0B134B97-D467-6146-B482-3620FA633948}" destId="{9075AA38-43EC-2D46-A992-66220C0AF998}" srcOrd="11" destOrd="0" presId="urn:microsoft.com/office/officeart/2008/layout/LinedList"/>
    <dgm:cxn modelId="{4336C77D-B49B-4F4C-ABB6-E2356D568750}" type="presParOf" srcId="{9075AA38-43EC-2D46-A992-66220C0AF998}" destId="{F5E18711-7886-854E-80BB-755E43BE9EF6}" srcOrd="0" destOrd="0" presId="urn:microsoft.com/office/officeart/2008/layout/LinedList"/>
    <dgm:cxn modelId="{D34C5742-9673-4244-8934-BF1E068A0D5F}" type="presParOf" srcId="{9075AA38-43EC-2D46-A992-66220C0AF998}" destId="{8E97EE19-3B49-0646-900C-CDEB84E65B00}" srcOrd="1" destOrd="0" presId="urn:microsoft.com/office/officeart/2008/layout/LinedList"/>
    <dgm:cxn modelId="{FA8B039A-3DA2-0B42-93E0-D2C0BC5ADCC6}" type="presParOf" srcId="{0B134B97-D467-6146-B482-3620FA633948}" destId="{0A0C7594-8357-564F-AC68-AF1D9E1280F2}" srcOrd="12" destOrd="0" presId="urn:microsoft.com/office/officeart/2008/layout/LinedList"/>
    <dgm:cxn modelId="{EE736284-42F4-5542-8D28-C7F1879553A0}" type="presParOf" srcId="{0B134B97-D467-6146-B482-3620FA633948}" destId="{35105D37-F555-2541-A504-9724FAA15B30}" srcOrd="13" destOrd="0" presId="urn:microsoft.com/office/officeart/2008/layout/LinedList"/>
    <dgm:cxn modelId="{237284B6-2E41-8C48-8EB8-4E3A7AA9F247}" type="presParOf" srcId="{35105D37-F555-2541-A504-9724FAA15B30}" destId="{9E474783-1E83-384B-A4EA-48E9A788C509}" srcOrd="0" destOrd="0" presId="urn:microsoft.com/office/officeart/2008/layout/LinedList"/>
    <dgm:cxn modelId="{FF39B0DB-842D-8642-AF60-8B97812633ED}" type="presParOf" srcId="{35105D37-F555-2541-A504-9724FAA15B30}" destId="{568616BE-83A2-004A-8778-7EBFB6C194FA}" srcOrd="1" destOrd="0" presId="urn:microsoft.com/office/officeart/2008/layout/LinedList"/>
    <dgm:cxn modelId="{0D9882E0-EB9C-6444-8A52-40BF645DBBF5}" type="presParOf" srcId="{0B134B97-D467-6146-B482-3620FA633948}" destId="{BE1B6CC5-CADB-1E4E-93B6-CD6633E8E8D3}" srcOrd="14" destOrd="0" presId="urn:microsoft.com/office/officeart/2008/layout/LinedList"/>
    <dgm:cxn modelId="{95D02036-97F0-9A49-BAA9-D8DD5AB8C965}" type="presParOf" srcId="{0B134B97-D467-6146-B482-3620FA633948}" destId="{AC5701F5-BD7F-C644-9E34-72A4314163BB}" srcOrd="15" destOrd="0" presId="urn:microsoft.com/office/officeart/2008/layout/LinedList"/>
    <dgm:cxn modelId="{F6F01F57-C17C-C24A-A162-5857B3EA0072}" type="presParOf" srcId="{AC5701F5-BD7F-C644-9E34-72A4314163BB}" destId="{57B42AF3-16DE-ED43-B448-BFDFB0CA7257}" srcOrd="0" destOrd="0" presId="urn:microsoft.com/office/officeart/2008/layout/LinedList"/>
    <dgm:cxn modelId="{5641A531-09B8-B84B-908E-DA9889EF9538}" type="presParOf" srcId="{AC5701F5-BD7F-C644-9E34-72A4314163BB}" destId="{9C9D1187-8C2C-F14D-9A0E-0959F958CDE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F8ED8B-845A-8D46-8D0D-F65C3FCCEB95}" type="doc">
      <dgm:prSet loTypeId="urn:microsoft.com/office/officeart/2005/8/layout/arrow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E619F0-9F33-8A4D-AE3B-1A09C4279D32}">
      <dgm:prSet phldrT="[Text]"/>
      <dgm:spPr/>
      <dgm:t>
        <a:bodyPr/>
        <a:lstStyle/>
        <a:p>
          <a:r>
            <a:rPr lang="en-US" b="1" dirty="0" smtClean="0"/>
            <a:t>Salaries for both effective and ineffective teachers increase</a:t>
          </a:r>
          <a:endParaRPr lang="en-US" b="1" dirty="0"/>
        </a:p>
      </dgm:t>
    </dgm:pt>
    <dgm:pt modelId="{47A1ACFC-2B0D-E04E-B701-6B599EC0EB05}" type="parTrans" cxnId="{904A67D0-9521-AB48-90AE-258DFD4D584E}">
      <dgm:prSet/>
      <dgm:spPr/>
      <dgm:t>
        <a:bodyPr/>
        <a:lstStyle/>
        <a:p>
          <a:endParaRPr lang="en-US"/>
        </a:p>
      </dgm:t>
    </dgm:pt>
    <dgm:pt modelId="{BADF190E-07BA-6742-A6E2-853D331E5D1B}" type="sibTrans" cxnId="{904A67D0-9521-AB48-90AE-258DFD4D584E}">
      <dgm:prSet/>
      <dgm:spPr/>
      <dgm:t>
        <a:bodyPr/>
        <a:lstStyle/>
        <a:p>
          <a:endParaRPr lang="en-US"/>
        </a:p>
      </dgm:t>
    </dgm:pt>
    <dgm:pt modelId="{5507B92E-2969-DC45-ABF9-A1DD35BDC2EC}">
      <dgm:prSet phldrT="[Text]"/>
      <dgm:spPr/>
      <dgm:t>
        <a:bodyPr/>
        <a:lstStyle/>
        <a:p>
          <a:r>
            <a:rPr lang="en-US" b="1" dirty="0" smtClean="0"/>
            <a:t>Creates a “bad equilibrium”</a:t>
          </a:r>
          <a:endParaRPr lang="en-US" b="1" dirty="0"/>
        </a:p>
      </dgm:t>
    </dgm:pt>
    <dgm:pt modelId="{CBC40915-DC14-E04E-97DE-E7938AD6EF90}" type="sibTrans" cxnId="{79F0F22C-8834-134C-877D-40A37C5EBC80}">
      <dgm:prSet/>
      <dgm:spPr/>
      <dgm:t>
        <a:bodyPr/>
        <a:lstStyle/>
        <a:p>
          <a:endParaRPr lang="en-US"/>
        </a:p>
      </dgm:t>
    </dgm:pt>
    <dgm:pt modelId="{F29B4BE8-7C4D-574C-AADF-8E7385A4E8C9}" type="parTrans" cxnId="{79F0F22C-8834-134C-877D-40A37C5EBC80}">
      <dgm:prSet/>
      <dgm:spPr/>
      <dgm:t>
        <a:bodyPr/>
        <a:lstStyle/>
        <a:p>
          <a:endParaRPr lang="en-US"/>
        </a:p>
      </dgm:t>
    </dgm:pt>
    <dgm:pt modelId="{ED98FE26-1586-E444-A1D5-235C5AAA3C5A}" type="pres">
      <dgm:prSet presAssocID="{C8F8ED8B-845A-8D46-8D0D-F65C3FCCEB9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626A0B-C698-CB49-A21E-1C56F01EB38A}" type="pres">
      <dgm:prSet presAssocID="{C8F8ED8B-845A-8D46-8D0D-F65C3FCCEB95}" presName="divider" presStyleLbl="fgShp" presStyleIdx="0" presStyleCnt="1" custAng="300000"/>
      <dgm:spPr/>
    </dgm:pt>
    <dgm:pt modelId="{60930FBD-3977-C34E-841E-B17CF8DAFD05}" type="pres">
      <dgm:prSet presAssocID="{54E619F0-9F33-8A4D-AE3B-1A09C4279D32}" presName="downArrow" presStyleLbl="node1" presStyleIdx="0" presStyleCnt="2" custLinFactY="29333" custLinFactNeighborX="20834" custLinFactNeighborY="100000"/>
      <dgm:spPr/>
    </dgm:pt>
    <dgm:pt modelId="{68AF2F77-40CB-9448-BFF7-76E1E392A5DF}" type="pres">
      <dgm:prSet presAssocID="{54E619F0-9F33-8A4D-AE3B-1A09C4279D32}" presName="downArrowText" presStyleLbl="revTx" presStyleIdx="0" presStyleCnt="2" custScaleY="92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4A326-FECD-304E-8967-1A9015734B53}" type="pres">
      <dgm:prSet presAssocID="{5507B92E-2969-DC45-ABF9-A1DD35BDC2EC}" presName="upArrow" presStyleLbl="node1" presStyleIdx="1" presStyleCnt="2"/>
      <dgm:spPr/>
    </dgm:pt>
    <dgm:pt modelId="{3ADC49BB-7202-F34A-A4F3-42D15DEA51A6}" type="pres">
      <dgm:prSet presAssocID="{5507B92E-2969-DC45-ABF9-A1DD35BDC2EC}" presName="upArrowText" presStyleLbl="revTx" presStyleIdx="1" presStyleCnt="2" custScaleX="109581" custScaleY="92931" custLinFactY="-38095" custLinFactNeighborX="-325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02FCD4-7217-114C-ACF1-65FCDA41CE9E}" type="presOf" srcId="{54E619F0-9F33-8A4D-AE3B-1A09C4279D32}" destId="{68AF2F77-40CB-9448-BFF7-76E1E392A5DF}" srcOrd="0" destOrd="0" presId="urn:microsoft.com/office/officeart/2005/8/layout/arrow3"/>
    <dgm:cxn modelId="{8061D207-C917-B24A-8052-B296063E7DFE}" type="presOf" srcId="{5507B92E-2969-DC45-ABF9-A1DD35BDC2EC}" destId="{3ADC49BB-7202-F34A-A4F3-42D15DEA51A6}" srcOrd="0" destOrd="0" presId="urn:microsoft.com/office/officeart/2005/8/layout/arrow3"/>
    <dgm:cxn modelId="{904A67D0-9521-AB48-90AE-258DFD4D584E}" srcId="{C8F8ED8B-845A-8D46-8D0D-F65C3FCCEB95}" destId="{54E619F0-9F33-8A4D-AE3B-1A09C4279D32}" srcOrd="0" destOrd="0" parTransId="{47A1ACFC-2B0D-E04E-B701-6B599EC0EB05}" sibTransId="{BADF190E-07BA-6742-A6E2-853D331E5D1B}"/>
    <dgm:cxn modelId="{79F0F22C-8834-134C-877D-40A37C5EBC80}" srcId="{C8F8ED8B-845A-8D46-8D0D-F65C3FCCEB95}" destId="{5507B92E-2969-DC45-ABF9-A1DD35BDC2EC}" srcOrd="1" destOrd="0" parTransId="{F29B4BE8-7C4D-574C-AADF-8E7385A4E8C9}" sibTransId="{CBC40915-DC14-E04E-97DE-E7938AD6EF90}"/>
    <dgm:cxn modelId="{53537992-4D4E-5C4A-9813-A5B1D00DEFB0}" type="presOf" srcId="{C8F8ED8B-845A-8D46-8D0D-F65C3FCCEB95}" destId="{ED98FE26-1586-E444-A1D5-235C5AAA3C5A}" srcOrd="0" destOrd="0" presId="urn:microsoft.com/office/officeart/2005/8/layout/arrow3"/>
    <dgm:cxn modelId="{7B189C03-5B51-6846-9CA3-5D181E6CEEEA}" type="presParOf" srcId="{ED98FE26-1586-E444-A1D5-235C5AAA3C5A}" destId="{47626A0B-C698-CB49-A21E-1C56F01EB38A}" srcOrd="0" destOrd="0" presId="urn:microsoft.com/office/officeart/2005/8/layout/arrow3"/>
    <dgm:cxn modelId="{8DCB4C17-8EA5-9248-8098-97F57A73BBA6}" type="presParOf" srcId="{ED98FE26-1586-E444-A1D5-235C5AAA3C5A}" destId="{60930FBD-3977-C34E-841E-B17CF8DAFD05}" srcOrd="1" destOrd="0" presId="urn:microsoft.com/office/officeart/2005/8/layout/arrow3"/>
    <dgm:cxn modelId="{4EE4BE23-1B22-E749-9980-A9A8DCDE1AF4}" type="presParOf" srcId="{ED98FE26-1586-E444-A1D5-235C5AAA3C5A}" destId="{68AF2F77-40CB-9448-BFF7-76E1E392A5DF}" srcOrd="2" destOrd="0" presId="urn:microsoft.com/office/officeart/2005/8/layout/arrow3"/>
    <dgm:cxn modelId="{E54F749F-BB95-EB42-838B-ED8A6DD6539E}" type="presParOf" srcId="{ED98FE26-1586-E444-A1D5-235C5AAA3C5A}" destId="{4054A326-FECD-304E-8967-1A9015734B53}" srcOrd="3" destOrd="0" presId="urn:microsoft.com/office/officeart/2005/8/layout/arrow3"/>
    <dgm:cxn modelId="{ED5C4FCF-2679-1244-AD39-612DA69B1BBD}" type="presParOf" srcId="{ED98FE26-1586-E444-A1D5-235C5AAA3C5A}" destId="{3ADC49BB-7202-F34A-A4F3-42D15DEA51A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FADD8-588E-E14D-8033-DD384066BA56}">
      <dsp:nvSpPr>
        <dsp:cNvPr id="0" name=""/>
        <dsp:cNvSpPr/>
      </dsp:nvSpPr>
      <dsp:spPr>
        <a:xfrm>
          <a:off x="1815301" y="575135"/>
          <a:ext cx="2146850" cy="14319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May raise quality and improve student outcomes</a:t>
          </a:r>
          <a:endParaRPr lang="en-US" sz="1700" b="1" kern="1200" dirty="0"/>
        </a:p>
      </dsp:txBody>
      <dsp:txXfrm>
        <a:off x="2158797" y="575135"/>
        <a:ext cx="1803354" cy="1431949"/>
      </dsp:txXfrm>
    </dsp:sp>
    <dsp:sp modelId="{FAEFBF89-7577-C648-AAAB-8B3506D2F249}">
      <dsp:nvSpPr>
        <dsp:cNvPr id="0" name=""/>
        <dsp:cNvSpPr/>
      </dsp:nvSpPr>
      <dsp:spPr>
        <a:xfrm>
          <a:off x="1815301" y="2007084"/>
          <a:ext cx="2146850" cy="14319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May improve organizational culture</a:t>
          </a:r>
        </a:p>
      </dsp:txBody>
      <dsp:txXfrm>
        <a:off x="2158797" y="2007084"/>
        <a:ext cx="1803354" cy="1431949"/>
      </dsp:txXfrm>
    </dsp:sp>
    <dsp:sp modelId="{9D4E1B6D-F007-324A-909A-36CA7E9989FB}">
      <dsp:nvSpPr>
        <dsp:cNvPr id="0" name=""/>
        <dsp:cNvSpPr/>
      </dsp:nvSpPr>
      <dsp:spPr>
        <a:xfrm>
          <a:off x="1815301" y="3439033"/>
          <a:ext cx="2146850" cy="14319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Eliminates unproductive expenditures</a:t>
          </a:r>
          <a:endParaRPr lang="en-US" sz="1700" b="1" kern="1200" dirty="0"/>
        </a:p>
      </dsp:txBody>
      <dsp:txXfrm>
        <a:off x="2158797" y="3439033"/>
        <a:ext cx="1803354" cy="1431949"/>
      </dsp:txXfrm>
    </dsp:sp>
    <dsp:sp modelId="{700A1CFF-095E-864C-9B13-4158DAF987AA}">
      <dsp:nvSpPr>
        <dsp:cNvPr id="0" name=""/>
        <dsp:cNvSpPr/>
      </dsp:nvSpPr>
      <dsp:spPr>
        <a:xfrm>
          <a:off x="670314" y="2642"/>
          <a:ext cx="1431233" cy="1431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Opportunity</a:t>
          </a:r>
          <a:endParaRPr lang="en-US" sz="1400" b="1" i="1" kern="1200" dirty="0"/>
        </a:p>
      </dsp:txBody>
      <dsp:txXfrm>
        <a:off x="879913" y="212241"/>
        <a:ext cx="1012035" cy="1012035"/>
      </dsp:txXfrm>
    </dsp:sp>
    <dsp:sp modelId="{78EFA920-8542-6C4A-B0C5-0528881D497C}">
      <dsp:nvSpPr>
        <dsp:cNvPr id="0" name=""/>
        <dsp:cNvSpPr/>
      </dsp:nvSpPr>
      <dsp:spPr>
        <a:xfrm>
          <a:off x="5393385" y="575135"/>
          <a:ext cx="2146850" cy="14319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May lower quality and impair student performance</a:t>
          </a:r>
          <a:endParaRPr lang="en-US" sz="1700" b="1" kern="1200" dirty="0"/>
        </a:p>
      </dsp:txBody>
      <dsp:txXfrm>
        <a:off x="5736881" y="575135"/>
        <a:ext cx="1803354" cy="1431949"/>
      </dsp:txXfrm>
    </dsp:sp>
    <dsp:sp modelId="{39FC835B-BFC5-6942-88F8-B9CA8CDBBF1F}">
      <dsp:nvSpPr>
        <dsp:cNvPr id="0" name=""/>
        <dsp:cNvSpPr/>
      </dsp:nvSpPr>
      <dsp:spPr>
        <a:xfrm>
          <a:off x="5393385" y="2007084"/>
          <a:ext cx="2146850" cy="14319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May harm organizational culture</a:t>
          </a:r>
        </a:p>
      </dsp:txBody>
      <dsp:txXfrm>
        <a:off x="5736881" y="2007084"/>
        <a:ext cx="1803354" cy="1431949"/>
      </dsp:txXfrm>
    </dsp:sp>
    <dsp:sp modelId="{8BE525E8-DEE3-8B4E-B384-69909B709DAB}">
      <dsp:nvSpPr>
        <dsp:cNvPr id="0" name=""/>
        <dsp:cNvSpPr/>
      </dsp:nvSpPr>
      <dsp:spPr>
        <a:xfrm>
          <a:off x="5393385" y="3439033"/>
          <a:ext cx="2146850" cy="14319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Imposes high replacement costs</a:t>
          </a:r>
        </a:p>
      </dsp:txBody>
      <dsp:txXfrm>
        <a:off x="5736881" y="3439033"/>
        <a:ext cx="1803354" cy="1431949"/>
      </dsp:txXfrm>
    </dsp:sp>
    <dsp:sp modelId="{DB943A88-2A7C-094F-A11E-BE7D4A0196CD}">
      <dsp:nvSpPr>
        <dsp:cNvPr id="0" name=""/>
        <dsp:cNvSpPr/>
      </dsp:nvSpPr>
      <dsp:spPr>
        <a:xfrm>
          <a:off x="4248398" y="2642"/>
          <a:ext cx="1431233" cy="1431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Obstacle</a:t>
          </a:r>
          <a:endParaRPr lang="en-US" sz="1400" b="1" i="1" kern="1200" dirty="0"/>
        </a:p>
      </dsp:txBody>
      <dsp:txXfrm>
        <a:off x="4457997" y="212241"/>
        <a:ext cx="1012035" cy="1012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6D039-CA3A-C84E-B9A6-23742507FDD3}">
      <dsp:nvSpPr>
        <dsp:cNvPr id="0" name=""/>
        <dsp:cNvSpPr/>
      </dsp:nvSpPr>
      <dsp:spPr>
        <a:xfrm>
          <a:off x="2391" y="536395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Early-career teachers</a:t>
          </a:r>
          <a:endParaRPr lang="en-US" sz="1400" kern="1200" dirty="0"/>
        </a:p>
      </dsp:txBody>
      <dsp:txXfrm>
        <a:off x="2391" y="536395"/>
        <a:ext cx="1897242" cy="1138345"/>
      </dsp:txXfrm>
    </dsp:sp>
    <dsp:sp modelId="{C7724C90-9855-6A4A-9A98-0EF3383A0758}">
      <dsp:nvSpPr>
        <dsp:cNvPr id="0" name=""/>
        <dsp:cNvSpPr/>
      </dsp:nvSpPr>
      <dsp:spPr>
        <a:xfrm>
          <a:off x="2089358" y="536395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Late-career teachers</a:t>
          </a:r>
          <a:endParaRPr lang="en-US" sz="1400" kern="1200" dirty="0"/>
        </a:p>
      </dsp:txBody>
      <dsp:txXfrm>
        <a:off x="2089358" y="536395"/>
        <a:ext cx="1897242" cy="1138345"/>
      </dsp:txXfrm>
    </dsp:sp>
    <dsp:sp modelId="{89A77134-AE79-A145-976B-195BAAD52DDB}">
      <dsp:nvSpPr>
        <dsp:cNvPr id="0" name=""/>
        <dsp:cNvSpPr/>
      </dsp:nvSpPr>
      <dsp:spPr>
        <a:xfrm>
          <a:off x="4176324" y="536395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Science teachers</a:t>
          </a:r>
          <a:endParaRPr lang="en-US" sz="1400" kern="1200" dirty="0"/>
        </a:p>
      </dsp:txBody>
      <dsp:txXfrm>
        <a:off x="4176324" y="536395"/>
        <a:ext cx="1897242" cy="1138345"/>
      </dsp:txXfrm>
    </dsp:sp>
    <dsp:sp modelId="{A08D2522-1D9E-7F43-9E6B-AD336A733268}">
      <dsp:nvSpPr>
        <dsp:cNvPr id="0" name=""/>
        <dsp:cNvSpPr/>
      </dsp:nvSpPr>
      <dsp:spPr>
        <a:xfrm>
          <a:off x="6263291" y="536395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Math teachers</a:t>
          </a:r>
          <a:endParaRPr lang="en-US" sz="1400" kern="1200" dirty="0"/>
        </a:p>
      </dsp:txBody>
      <dsp:txXfrm>
        <a:off x="6263291" y="536395"/>
        <a:ext cx="1897242" cy="1138345"/>
      </dsp:txXfrm>
    </dsp:sp>
    <dsp:sp modelId="{1E47AA3C-975B-844D-BEF7-B1FDD97C8CC4}">
      <dsp:nvSpPr>
        <dsp:cNvPr id="0" name=""/>
        <dsp:cNvSpPr/>
      </dsp:nvSpPr>
      <dsp:spPr>
        <a:xfrm>
          <a:off x="2391" y="186446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in low-income schools</a:t>
          </a:r>
          <a:endParaRPr lang="en-US" sz="1400" kern="1200" dirty="0"/>
        </a:p>
      </dsp:txBody>
      <dsp:txXfrm>
        <a:off x="2391" y="1864464"/>
        <a:ext cx="1897242" cy="1138345"/>
      </dsp:txXfrm>
    </dsp:sp>
    <dsp:sp modelId="{7C37A444-91D4-CD42-89D3-417538D1B4C4}">
      <dsp:nvSpPr>
        <dsp:cNvPr id="0" name=""/>
        <dsp:cNvSpPr/>
      </dsp:nvSpPr>
      <dsp:spPr>
        <a:xfrm>
          <a:off x="2089358" y="186446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in low-performing schools</a:t>
          </a:r>
          <a:endParaRPr lang="en-US" sz="1400" kern="1200" dirty="0"/>
        </a:p>
      </dsp:txBody>
      <dsp:txXfrm>
        <a:off x="2089358" y="1864464"/>
        <a:ext cx="1897242" cy="1138345"/>
      </dsp:txXfrm>
    </dsp:sp>
    <dsp:sp modelId="{93546756-D93A-FE48-BA67-413CCF67DF08}">
      <dsp:nvSpPr>
        <dsp:cNvPr id="0" name=""/>
        <dsp:cNvSpPr/>
      </dsp:nvSpPr>
      <dsp:spPr>
        <a:xfrm>
          <a:off x="4176324" y="186446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in high-minority schools</a:t>
          </a:r>
          <a:endParaRPr lang="en-US" sz="1400" kern="1200" dirty="0"/>
        </a:p>
      </dsp:txBody>
      <dsp:txXfrm>
        <a:off x="4176324" y="1864464"/>
        <a:ext cx="1897242" cy="1138345"/>
      </dsp:txXfrm>
    </dsp:sp>
    <dsp:sp modelId="{AC6D107E-3DB2-9543-8053-8A0C8A8F4026}">
      <dsp:nvSpPr>
        <dsp:cNvPr id="0" name=""/>
        <dsp:cNvSpPr/>
      </dsp:nvSpPr>
      <dsp:spPr>
        <a:xfrm>
          <a:off x="6263291" y="186446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in urban schools</a:t>
          </a:r>
          <a:endParaRPr lang="en-US" sz="1400" kern="1200" dirty="0"/>
        </a:p>
      </dsp:txBody>
      <dsp:txXfrm>
        <a:off x="6263291" y="1864464"/>
        <a:ext cx="1897242" cy="1138345"/>
      </dsp:txXfrm>
    </dsp:sp>
    <dsp:sp modelId="{8BDF9185-7391-9F40-82F1-51C97A506BC7}">
      <dsp:nvSpPr>
        <dsp:cNvPr id="0" name=""/>
        <dsp:cNvSpPr/>
      </dsp:nvSpPr>
      <dsp:spPr>
        <a:xfrm>
          <a:off x="2391" y="319253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with higher test scores</a:t>
          </a:r>
          <a:endParaRPr lang="en-US" sz="1400" kern="1200" dirty="0"/>
        </a:p>
      </dsp:txBody>
      <dsp:txXfrm>
        <a:off x="2391" y="3192534"/>
        <a:ext cx="1897242" cy="1138345"/>
      </dsp:txXfrm>
    </dsp:sp>
    <dsp:sp modelId="{645AFB5B-EEEA-C541-9B7C-F2877B6C3120}">
      <dsp:nvSpPr>
        <dsp:cNvPr id="0" name=""/>
        <dsp:cNvSpPr/>
      </dsp:nvSpPr>
      <dsp:spPr>
        <a:xfrm>
          <a:off x="2089358" y="319253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who are less effective than their peers</a:t>
          </a:r>
          <a:endParaRPr lang="en-US" sz="1400" kern="1200" dirty="0"/>
        </a:p>
      </dsp:txBody>
      <dsp:txXfrm>
        <a:off x="2089358" y="3192534"/>
        <a:ext cx="1897242" cy="1138345"/>
      </dsp:txXfrm>
    </dsp:sp>
    <dsp:sp modelId="{F0CD7E25-FEF5-084E-9184-CCFC2ED4E05A}">
      <dsp:nvSpPr>
        <dsp:cNvPr id="0" name=""/>
        <dsp:cNvSpPr/>
      </dsp:nvSpPr>
      <dsp:spPr>
        <a:xfrm>
          <a:off x="4176324" y="319253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Graduates of traditional teacher education programs</a:t>
          </a:r>
          <a:endParaRPr lang="en-US" sz="1400" b="1" kern="1200" dirty="0"/>
        </a:p>
      </dsp:txBody>
      <dsp:txXfrm>
        <a:off x="4176324" y="3192534"/>
        <a:ext cx="1897242" cy="1138345"/>
      </dsp:txXfrm>
    </dsp:sp>
    <dsp:sp modelId="{16836A22-1B55-DA41-A816-02091FFB3E53}">
      <dsp:nvSpPr>
        <dsp:cNvPr id="0" name=""/>
        <dsp:cNvSpPr/>
      </dsp:nvSpPr>
      <dsp:spPr>
        <a:xfrm>
          <a:off x="6263291" y="3192534"/>
          <a:ext cx="1897242" cy="113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Teachers in schools that limit autonomy or provide insufficient support</a:t>
          </a:r>
          <a:endParaRPr lang="en-US" sz="1400" b="1" kern="1200" dirty="0"/>
        </a:p>
      </dsp:txBody>
      <dsp:txXfrm>
        <a:off x="6263291" y="3192534"/>
        <a:ext cx="1897242" cy="1138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90C42-D298-1E4E-B25D-CFA7AB235C7A}">
      <dsp:nvSpPr>
        <dsp:cNvPr id="0" name=""/>
        <dsp:cNvSpPr/>
      </dsp:nvSpPr>
      <dsp:spPr>
        <a:xfrm>
          <a:off x="3269142" y="1210915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DBD7DF5-CE0C-0F43-83E5-71EB7FBB2934}">
      <dsp:nvSpPr>
        <dsp:cNvPr id="0" name=""/>
        <dsp:cNvSpPr/>
      </dsp:nvSpPr>
      <dsp:spPr>
        <a:xfrm>
          <a:off x="3156029" y="0"/>
          <a:ext cx="1777492" cy="9512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School working conditions</a:t>
          </a:r>
          <a:endParaRPr lang="en-US" sz="1800" b="1" kern="1200" dirty="0"/>
        </a:p>
      </dsp:txBody>
      <dsp:txXfrm>
        <a:off x="3156029" y="0"/>
        <a:ext cx="1777492" cy="951230"/>
      </dsp:txXfrm>
    </dsp:sp>
    <dsp:sp modelId="{DCBB5E69-6A0E-6D42-A4EE-11D3EBAEFA3B}">
      <dsp:nvSpPr>
        <dsp:cNvPr id="0" name=""/>
        <dsp:cNvSpPr/>
      </dsp:nvSpPr>
      <dsp:spPr>
        <a:xfrm>
          <a:off x="3724180" y="1429698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106B7A3-A8EE-C648-9A9A-5A561FB9DC04}">
      <dsp:nvSpPr>
        <dsp:cNvPr id="0" name=""/>
        <dsp:cNvSpPr/>
      </dsp:nvSpPr>
      <dsp:spPr>
        <a:xfrm>
          <a:off x="5311747" y="903668"/>
          <a:ext cx="1990580" cy="10463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District characteristics</a:t>
          </a:r>
          <a:endParaRPr lang="en-US" sz="1800" kern="1200" dirty="0"/>
        </a:p>
      </dsp:txBody>
      <dsp:txXfrm>
        <a:off x="5311747" y="903668"/>
        <a:ext cx="1990580" cy="1046353"/>
      </dsp:txXfrm>
    </dsp:sp>
    <dsp:sp modelId="{3339DAF1-4802-304C-B051-4B33E06EAF08}">
      <dsp:nvSpPr>
        <dsp:cNvPr id="0" name=""/>
        <dsp:cNvSpPr/>
      </dsp:nvSpPr>
      <dsp:spPr>
        <a:xfrm>
          <a:off x="3836000" y="1921960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775CFCD-18C5-254A-92F1-F1AC9ED6E12E}">
      <dsp:nvSpPr>
        <dsp:cNvPr id="0" name=""/>
        <dsp:cNvSpPr/>
      </dsp:nvSpPr>
      <dsp:spPr>
        <a:xfrm>
          <a:off x="5628359" y="2235390"/>
          <a:ext cx="1648220" cy="111769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Student demographics</a:t>
          </a:r>
          <a:endParaRPr lang="en-US" sz="1800" kern="1200" dirty="0"/>
        </a:p>
      </dsp:txBody>
      <dsp:txXfrm>
        <a:off x="5628359" y="2235390"/>
        <a:ext cx="1648220" cy="1117695"/>
      </dsp:txXfrm>
    </dsp:sp>
    <dsp:sp modelId="{A60EF394-D106-B345-9D2C-4DB8AC43AB6A}">
      <dsp:nvSpPr>
        <dsp:cNvPr id="0" name=""/>
        <dsp:cNvSpPr/>
      </dsp:nvSpPr>
      <dsp:spPr>
        <a:xfrm>
          <a:off x="3521223" y="2316720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2CA484F-5737-A14D-B8A1-80628CB021C9}">
      <dsp:nvSpPr>
        <dsp:cNvPr id="0" name=""/>
        <dsp:cNvSpPr/>
      </dsp:nvSpPr>
      <dsp:spPr>
        <a:xfrm>
          <a:off x="4917362" y="3733577"/>
          <a:ext cx="1777492" cy="10225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Labor market</a:t>
          </a:r>
          <a:endParaRPr lang="en-US" sz="1800" kern="1200" dirty="0"/>
        </a:p>
      </dsp:txBody>
      <dsp:txXfrm>
        <a:off x="4917362" y="3733577"/>
        <a:ext cx="1777492" cy="1022572"/>
      </dsp:txXfrm>
    </dsp:sp>
    <dsp:sp modelId="{6D90F89D-286E-8141-AFDA-C4C46185D0C8}">
      <dsp:nvSpPr>
        <dsp:cNvPr id="0" name=""/>
        <dsp:cNvSpPr/>
      </dsp:nvSpPr>
      <dsp:spPr>
        <a:xfrm>
          <a:off x="3017061" y="2316720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C0B5437-4D47-6D44-87C6-83E8E393121A}">
      <dsp:nvSpPr>
        <dsp:cNvPr id="0" name=""/>
        <dsp:cNvSpPr/>
      </dsp:nvSpPr>
      <dsp:spPr>
        <a:xfrm>
          <a:off x="1394696" y="3733577"/>
          <a:ext cx="1777492" cy="10225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Personal circumstances</a:t>
          </a:r>
          <a:endParaRPr lang="en-US" sz="1800" kern="1200" dirty="0"/>
        </a:p>
      </dsp:txBody>
      <dsp:txXfrm>
        <a:off x="1394696" y="3733577"/>
        <a:ext cx="1777492" cy="1022572"/>
      </dsp:txXfrm>
    </dsp:sp>
    <dsp:sp modelId="{76398204-CB5E-6749-9CFE-D356EE6771A1}">
      <dsp:nvSpPr>
        <dsp:cNvPr id="0" name=""/>
        <dsp:cNvSpPr/>
      </dsp:nvSpPr>
      <dsp:spPr>
        <a:xfrm>
          <a:off x="2702284" y="1921960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6ADF4B-0153-2C44-9B28-EC9C5D43766B}">
      <dsp:nvSpPr>
        <dsp:cNvPr id="0" name=""/>
        <dsp:cNvSpPr/>
      </dsp:nvSpPr>
      <dsp:spPr>
        <a:xfrm>
          <a:off x="812971" y="2235390"/>
          <a:ext cx="1648220" cy="111769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Regulations and policies</a:t>
          </a:r>
          <a:endParaRPr lang="en-US" sz="1800" kern="1200" dirty="0"/>
        </a:p>
      </dsp:txBody>
      <dsp:txXfrm>
        <a:off x="812971" y="2235390"/>
        <a:ext cx="1648220" cy="1117695"/>
      </dsp:txXfrm>
    </dsp:sp>
    <dsp:sp modelId="{0B48500E-8DC5-C14F-9FE6-D5F214EB16DF}">
      <dsp:nvSpPr>
        <dsp:cNvPr id="0" name=""/>
        <dsp:cNvSpPr/>
      </dsp:nvSpPr>
      <dsp:spPr>
        <a:xfrm>
          <a:off x="2814104" y="1429698"/>
          <a:ext cx="1551265" cy="15514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504F5E0-2387-974C-9F42-DBFC020E65EB}">
      <dsp:nvSpPr>
        <dsp:cNvPr id="0" name=""/>
        <dsp:cNvSpPr/>
      </dsp:nvSpPr>
      <dsp:spPr>
        <a:xfrm>
          <a:off x="942243" y="903668"/>
          <a:ext cx="1680538" cy="10463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Compensation</a:t>
          </a:r>
          <a:endParaRPr lang="en-US" sz="1800" kern="1200" dirty="0"/>
        </a:p>
      </dsp:txBody>
      <dsp:txXfrm>
        <a:off x="942243" y="903668"/>
        <a:ext cx="1680538" cy="10463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01EE-A07D-3E48-8FE7-989A56DD2A98}">
      <dsp:nvSpPr>
        <dsp:cNvPr id="0" name=""/>
        <dsp:cNvSpPr/>
      </dsp:nvSpPr>
      <dsp:spPr>
        <a:xfrm>
          <a:off x="0" y="0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D7F9F5-6E8E-774B-858B-005D1E9AF35D}">
      <dsp:nvSpPr>
        <dsp:cNvPr id="0" name=""/>
        <dsp:cNvSpPr/>
      </dsp:nvSpPr>
      <dsp:spPr>
        <a:xfrm>
          <a:off x="0" y="0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High-quality induction programs</a:t>
          </a:r>
          <a:endParaRPr lang="en-US" sz="2400" b="1" kern="1200" dirty="0"/>
        </a:p>
      </dsp:txBody>
      <dsp:txXfrm>
        <a:off x="0" y="0"/>
        <a:ext cx="7620000" cy="546695"/>
      </dsp:txXfrm>
    </dsp:sp>
    <dsp:sp modelId="{D4CCF849-56F9-634A-84D3-F46F01BB05CD}">
      <dsp:nvSpPr>
        <dsp:cNvPr id="0" name=""/>
        <dsp:cNvSpPr/>
      </dsp:nvSpPr>
      <dsp:spPr>
        <a:xfrm>
          <a:off x="0" y="546695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F2F2DD-3E8A-3D41-BD78-8C19E95CBE87}">
      <dsp:nvSpPr>
        <dsp:cNvPr id="0" name=""/>
        <dsp:cNvSpPr/>
      </dsp:nvSpPr>
      <dsp:spPr>
        <a:xfrm>
          <a:off x="0" y="546695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Performance pay</a:t>
          </a:r>
          <a:endParaRPr lang="en-US" sz="2400" kern="1200" dirty="0"/>
        </a:p>
      </dsp:txBody>
      <dsp:txXfrm>
        <a:off x="0" y="546695"/>
        <a:ext cx="7620000" cy="546695"/>
      </dsp:txXfrm>
    </dsp:sp>
    <dsp:sp modelId="{E89FC3E3-F518-0643-B5DC-E5C829EC70A4}">
      <dsp:nvSpPr>
        <dsp:cNvPr id="0" name=""/>
        <dsp:cNvSpPr/>
      </dsp:nvSpPr>
      <dsp:spPr>
        <a:xfrm>
          <a:off x="0" y="1093390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D784CD-C00C-C04D-B9C8-B5BD984BDC92}">
      <dsp:nvSpPr>
        <dsp:cNvPr id="0" name=""/>
        <dsp:cNvSpPr/>
      </dsp:nvSpPr>
      <dsp:spPr>
        <a:xfrm>
          <a:off x="0" y="1093390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Differential pay for hard-to-staff schools</a:t>
          </a:r>
          <a:endParaRPr lang="en-US" sz="2400" kern="1200" dirty="0"/>
        </a:p>
      </dsp:txBody>
      <dsp:txXfrm>
        <a:off x="0" y="1093390"/>
        <a:ext cx="7620000" cy="546695"/>
      </dsp:txXfrm>
    </dsp:sp>
    <dsp:sp modelId="{9808EBE2-E2ED-C941-AE46-BC71257FCA3A}">
      <dsp:nvSpPr>
        <dsp:cNvPr id="0" name=""/>
        <dsp:cNvSpPr/>
      </dsp:nvSpPr>
      <dsp:spPr>
        <a:xfrm>
          <a:off x="0" y="1640086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8FA7FA-0F6A-314B-BF03-FC1139D27980}">
      <dsp:nvSpPr>
        <dsp:cNvPr id="0" name=""/>
        <dsp:cNvSpPr/>
      </dsp:nvSpPr>
      <dsp:spPr>
        <a:xfrm>
          <a:off x="0" y="1640086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Differential pay for high-demand credentials</a:t>
          </a:r>
          <a:endParaRPr lang="en-US" sz="2400" kern="1200" dirty="0"/>
        </a:p>
      </dsp:txBody>
      <dsp:txXfrm>
        <a:off x="0" y="1640086"/>
        <a:ext cx="7620000" cy="546695"/>
      </dsp:txXfrm>
    </dsp:sp>
    <dsp:sp modelId="{8E2D839B-1ED9-0945-9767-21D2A03EB6DC}">
      <dsp:nvSpPr>
        <dsp:cNvPr id="0" name=""/>
        <dsp:cNvSpPr/>
      </dsp:nvSpPr>
      <dsp:spPr>
        <a:xfrm>
          <a:off x="0" y="2186781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8736E0-4497-F64B-914A-5F124475B8AA}">
      <dsp:nvSpPr>
        <dsp:cNvPr id="0" name=""/>
        <dsp:cNvSpPr/>
      </dsp:nvSpPr>
      <dsp:spPr>
        <a:xfrm>
          <a:off x="0" y="2186781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Pay scale flexibility</a:t>
          </a:r>
          <a:endParaRPr lang="en-US" sz="2400" kern="1200" dirty="0"/>
        </a:p>
      </dsp:txBody>
      <dsp:txXfrm>
        <a:off x="0" y="2186781"/>
        <a:ext cx="7620000" cy="546695"/>
      </dsp:txXfrm>
    </dsp:sp>
    <dsp:sp modelId="{377AFA44-9287-4044-A383-07141FC1B4FA}">
      <dsp:nvSpPr>
        <dsp:cNvPr id="0" name=""/>
        <dsp:cNvSpPr/>
      </dsp:nvSpPr>
      <dsp:spPr>
        <a:xfrm>
          <a:off x="0" y="2733476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E18711-7886-854E-80BB-755E43BE9EF6}">
      <dsp:nvSpPr>
        <dsp:cNvPr id="0" name=""/>
        <dsp:cNvSpPr/>
      </dsp:nvSpPr>
      <dsp:spPr>
        <a:xfrm>
          <a:off x="0" y="2733476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Leadership opportunities</a:t>
          </a:r>
          <a:endParaRPr lang="en-US" sz="2400" kern="1200" dirty="0"/>
        </a:p>
      </dsp:txBody>
      <dsp:txXfrm>
        <a:off x="0" y="2733476"/>
        <a:ext cx="7620000" cy="546695"/>
      </dsp:txXfrm>
    </dsp:sp>
    <dsp:sp modelId="{0A0C7594-8357-564F-AC68-AF1D9E1280F2}">
      <dsp:nvSpPr>
        <dsp:cNvPr id="0" name=""/>
        <dsp:cNvSpPr/>
      </dsp:nvSpPr>
      <dsp:spPr>
        <a:xfrm>
          <a:off x="0" y="3280172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474783-1E83-384B-A4EA-48E9A788C509}">
      <dsp:nvSpPr>
        <dsp:cNvPr id="0" name=""/>
        <dsp:cNvSpPr/>
      </dsp:nvSpPr>
      <dsp:spPr>
        <a:xfrm>
          <a:off x="0" y="3280172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Contractual flexibility</a:t>
          </a:r>
          <a:endParaRPr lang="en-US" sz="2400" kern="1200" dirty="0"/>
        </a:p>
      </dsp:txBody>
      <dsp:txXfrm>
        <a:off x="0" y="3280172"/>
        <a:ext cx="7620000" cy="546695"/>
      </dsp:txXfrm>
    </dsp:sp>
    <dsp:sp modelId="{BE1B6CC5-CADB-1E4E-93B6-CD6633E8E8D3}">
      <dsp:nvSpPr>
        <dsp:cNvPr id="0" name=""/>
        <dsp:cNvSpPr/>
      </dsp:nvSpPr>
      <dsp:spPr>
        <a:xfrm>
          <a:off x="0" y="3826867"/>
          <a:ext cx="762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B42AF3-16DE-ED43-B448-BFDFB0CA7257}">
      <dsp:nvSpPr>
        <dsp:cNvPr id="0" name=""/>
        <dsp:cNvSpPr/>
      </dsp:nvSpPr>
      <dsp:spPr>
        <a:xfrm>
          <a:off x="0" y="3826867"/>
          <a:ext cx="7620000" cy="54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Professional development</a:t>
          </a:r>
          <a:endParaRPr lang="en-US" sz="2400" b="1" kern="1200" dirty="0"/>
        </a:p>
      </dsp:txBody>
      <dsp:txXfrm>
        <a:off x="0" y="3826867"/>
        <a:ext cx="7620000" cy="5466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26A0B-C698-CB49-A21E-1C56F01EB38A}">
      <dsp:nvSpPr>
        <dsp:cNvPr id="0" name=""/>
        <dsp:cNvSpPr/>
      </dsp:nvSpPr>
      <dsp:spPr>
        <a:xfrm>
          <a:off x="25049" y="1937367"/>
          <a:ext cx="8112825" cy="929040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0930FBD-3977-C34E-841E-B17CF8DAFD05}">
      <dsp:nvSpPr>
        <dsp:cNvPr id="0" name=""/>
        <dsp:cNvSpPr/>
      </dsp:nvSpPr>
      <dsp:spPr>
        <a:xfrm>
          <a:off x="1489750" y="2725335"/>
          <a:ext cx="2448877" cy="192151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AF2F77-40CB-9448-BFF7-76E1E392A5DF}">
      <dsp:nvSpPr>
        <dsp:cNvPr id="0" name=""/>
        <dsp:cNvSpPr/>
      </dsp:nvSpPr>
      <dsp:spPr>
        <a:xfrm>
          <a:off x="4326350" y="71311"/>
          <a:ext cx="2612136" cy="1874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Salaries for both effective and ineffective teachers increase</a:t>
          </a:r>
          <a:endParaRPr lang="en-US" sz="2200" b="1" kern="1200" dirty="0"/>
        </a:p>
      </dsp:txBody>
      <dsp:txXfrm>
        <a:off x="4326350" y="71311"/>
        <a:ext cx="2612136" cy="1874962"/>
      </dsp:txXfrm>
    </dsp:sp>
    <dsp:sp modelId="{4054A326-FECD-304E-8967-1A9015734B53}">
      <dsp:nvSpPr>
        <dsp:cNvPr id="0" name=""/>
        <dsp:cNvSpPr/>
      </dsp:nvSpPr>
      <dsp:spPr>
        <a:xfrm>
          <a:off x="4734496" y="2642076"/>
          <a:ext cx="2448877" cy="192151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DC49BB-7202-F34A-A4F3-42D15DEA51A6}">
      <dsp:nvSpPr>
        <dsp:cNvPr id="0" name=""/>
        <dsp:cNvSpPr/>
      </dsp:nvSpPr>
      <dsp:spPr>
        <a:xfrm>
          <a:off x="1014279" y="71316"/>
          <a:ext cx="2862404" cy="1874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Creates a “bad equilibrium”</a:t>
          </a:r>
          <a:endParaRPr lang="en-US" sz="2200" b="1" kern="1200" dirty="0"/>
        </a:p>
      </dsp:txBody>
      <dsp:txXfrm>
        <a:off x="1014279" y="71316"/>
        <a:ext cx="2862404" cy="1874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0BCA2-D08C-4B40-8264-B2ED08410126}" type="datetimeFigureOut">
              <a:rPr lang="en-US" smtClean="0"/>
              <a:t>1/27/16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9472C-FBA6-9B4A-8473-7383CE022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7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47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1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The National Council on Teacher Quality evaluates states in five areas.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first two are recruitment issues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last</a:t>
            </a:r>
            <a:r>
              <a:rPr lang="en-US" dirty="0" smtClean="0"/>
              <a:t> two deal with retention – my focus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0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Not all turnover is created equal</a:t>
            </a:r>
          </a:p>
          <a:p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/>
              <a:t>Much depends on the </a:t>
            </a:r>
            <a:r>
              <a:rPr lang="en-US" dirty="0" smtClean="0"/>
              <a:t>teacher</a:t>
            </a:r>
          </a:p>
          <a:p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Estimates of replacement costs run anywhere between $5,000 and $20,000 per teacher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9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CT: ?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IL: 15 percent of teachers did not return to the same school in 2014-15</a:t>
            </a:r>
            <a:r>
              <a:rPr lang="en-US" dirty="0" smtClean="0"/>
              <a:t> – BUT skewed by Chicago; </a:t>
            </a:r>
            <a:r>
              <a:rPr lang="en-US" dirty="0"/>
              <a:t>Chicago: 51-63 percent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NJ: ?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NY: </a:t>
            </a:r>
            <a:r>
              <a:rPr lang="en-US" dirty="0" smtClean="0"/>
              <a:t>In 2013-14, the statewide rate was 14 </a:t>
            </a:r>
            <a:r>
              <a:rPr lang="en-US" dirty="0" smtClean="0"/>
              <a:t>percent; 23 percent for teachers with less than 5 years of experience </a:t>
            </a:r>
            <a:r>
              <a:rPr lang="en-US" dirty="0" smtClean="0"/>
              <a:t>– BUT is skewed by NYC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NC: </a:t>
            </a:r>
            <a:r>
              <a:rPr lang="nb-NO" dirty="0"/>
              <a:t>R</a:t>
            </a:r>
            <a:r>
              <a:rPr lang="nb-NO" dirty="0" smtClean="0"/>
              <a:t>ate </a:t>
            </a:r>
            <a:r>
              <a:rPr lang="nb-NO" dirty="0"/>
              <a:t>for 2014-2015 is 14.84%. 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SC: 11% in 2013-14; Low of 4.7 percent in York 2 to a high of 30.3 percent in Hampton 2; 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Texas: 16.2 percent statewide; 19.5 percent in Houston ISD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2005 </a:t>
            </a:r>
            <a:r>
              <a:rPr lang="en-US" dirty="0"/>
              <a:t>c</a:t>
            </a:r>
            <a:r>
              <a:rPr lang="en-US" dirty="0" smtClean="0"/>
              <a:t>omparison of attrition across fields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Teachers</a:t>
            </a:r>
            <a:r>
              <a:rPr lang="en-US" dirty="0" smtClean="0"/>
              <a:t>-</a:t>
            </a:r>
            <a:r>
              <a:rPr lang="en-US" dirty="0" smtClean="0"/>
              <a:t>7.73 percent</a:t>
            </a:r>
            <a:endParaRPr lang="en-US" dirty="0"/>
          </a:p>
          <a:p>
            <a:r>
              <a:rPr lang="en-US" dirty="0" smtClean="0"/>
              <a:t>Nurses-</a:t>
            </a:r>
            <a:r>
              <a:rPr lang="en-US" dirty="0" smtClean="0"/>
              <a:t>6.09 percent</a:t>
            </a:r>
            <a:endParaRPr lang="en-US" dirty="0"/>
          </a:p>
          <a:p>
            <a:r>
              <a:rPr lang="en-US" dirty="0"/>
              <a:t>Social </a:t>
            </a:r>
            <a:r>
              <a:rPr lang="en-US" dirty="0" smtClean="0"/>
              <a:t>workers-</a:t>
            </a:r>
            <a:r>
              <a:rPr lang="en-US" dirty="0" smtClean="0"/>
              <a:t>14.94 percent</a:t>
            </a:r>
            <a:endParaRPr lang="en-US" dirty="0"/>
          </a:p>
          <a:p>
            <a:r>
              <a:rPr lang="en-US" dirty="0" smtClean="0"/>
              <a:t>Accountants</a:t>
            </a:r>
            <a:r>
              <a:rPr lang="en-US" dirty="0"/>
              <a:t>-</a:t>
            </a:r>
            <a:r>
              <a:rPr lang="en-US" dirty="0" smtClean="0"/>
              <a:t>8.01 percent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4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U shaped in terms of experience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Around 80 percent of those with 1-3 years of experience stayed in their base school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Some studies include special education and English Language Arts teachers as those most likely to move or leave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Schools that have over 75 percent FRL retain 78 percent of their teachers; whereas schools with under 35 percent FRL retain 87 percent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23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SASS TFS</a:t>
            </a:r>
          </a:p>
          <a:p>
            <a:endParaRPr lang="en-US" dirty="0" smtClean="0"/>
          </a:p>
          <a:p>
            <a:r>
              <a:rPr lang="en-US" dirty="0" smtClean="0"/>
              <a:t>Most common reasons for voluntarily move to another teaching position:</a:t>
            </a:r>
          </a:p>
          <a:p>
            <a:pPr marL="228600" indent="-228600">
              <a:buAutoNum type="arabicPeriod"/>
            </a:pPr>
            <a:r>
              <a:rPr lang="en-US" dirty="0" smtClean="0"/>
              <a:t>Personal life factors</a:t>
            </a:r>
          </a:p>
          <a:p>
            <a:pPr marL="228600" indent="-228600">
              <a:buAutoNum type="arabicPeriod"/>
            </a:pPr>
            <a:r>
              <a:rPr lang="en-US" dirty="0" smtClean="0"/>
              <a:t>School factors</a:t>
            </a:r>
          </a:p>
          <a:p>
            <a:pPr marL="228600" indent="-228600">
              <a:buAutoNum type="arabicPeriod"/>
            </a:pPr>
            <a:r>
              <a:rPr lang="en-US" dirty="0" smtClean="0"/>
              <a:t>Other</a:t>
            </a:r>
          </a:p>
          <a:p>
            <a:r>
              <a:rPr lang="en-US" dirty="0" smtClean="0"/>
              <a:t>Compensation was next to last on the </a:t>
            </a:r>
            <a:r>
              <a:rPr lang="en-US" dirty="0" smtClean="0"/>
              <a:t>list</a:t>
            </a:r>
          </a:p>
          <a:p>
            <a:endParaRPr lang="en-US" dirty="0"/>
          </a:p>
          <a:p>
            <a:r>
              <a:rPr lang="en-US" dirty="0" smtClean="0"/>
              <a:t>Most common reasons for voluntarily leaving the profession:</a:t>
            </a:r>
          </a:p>
          <a:p>
            <a:pPr marL="228600" indent="-228600">
              <a:buAutoNum type="arabicPeriod"/>
            </a:pPr>
            <a:r>
              <a:rPr lang="en-US" dirty="0" smtClean="0"/>
              <a:t>Personal life factors</a:t>
            </a:r>
          </a:p>
          <a:p>
            <a:pPr marL="228600" indent="-228600">
              <a:buAutoNum type="arabicPeriod"/>
            </a:pPr>
            <a:r>
              <a:rPr lang="en-US" dirty="0" smtClean="0"/>
              <a:t>Other</a:t>
            </a:r>
          </a:p>
          <a:p>
            <a:pPr marL="228600" indent="-228600">
              <a:buAutoNum type="arabicPeriod"/>
            </a:pPr>
            <a:r>
              <a:rPr lang="en-US" dirty="0" smtClean="0"/>
              <a:t>Career factors</a:t>
            </a:r>
          </a:p>
          <a:p>
            <a:pPr marL="228600" indent="-228600">
              <a:buAutoNum type="arabicPeriod"/>
            </a:pPr>
            <a:r>
              <a:rPr lang="en-US" dirty="0" smtClean="0"/>
              <a:t>Salary and benefits was a distant fourth</a:t>
            </a:r>
          </a:p>
          <a:p>
            <a:endParaRPr lang="en-US" dirty="0" smtClean="0"/>
          </a:p>
          <a:p>
            <a:r>
              <a:rPr lang="en-US" dirty="0" smtClean="0"/>
              <a:t>In South Carolina,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top three reasons  why  teachers did not return to their classrooms at the beginning of the current school year were: 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/>
              <a:t>P</a:t>
            </a:r>
            <a:r>
              <a:rPr lang="en-US" dirty="0" smtClean="0"/>
              <a:t>ersonal </a:t>
            </a:r>
            <a:r>
              <a:rPr lang="en-US" dirty="0"/>
              <a:t>choice 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/>
              <a:t>T</a:t>
            </a:r>
            <a:r>
              <a:rPr lang="en-US" dirty="0" smtClean="0"/>
              <a:t>ook </a:t>
            </a:r>
            <a:r>
              <a:rPr lang="en-US" dirty="0"/>
              <a:t>a teaching position in another South Carolina public school district; and 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/>
              <a:t>R</a:t>
            </a:r>
            <a:r>
              <a:rPr lang="en-US" dirty="0" smtClean="0"/>
              <a:t>etirement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86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32 states have mentoring programs for new teachers, but only 14 states compensate those mentors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31 states leave to the discretion of school districts</a:t>
            </a:r>
          </a:p>
          <a:p>
            <a:pPr marL="171450" indent="-171450">
              <a:buFont typeface="Arial"/>
              <a:buChar char="•"/>
            </a:pPr>
            <a:r>
              <a:rPr lang="en-US" b="1" dirty="0" smtClean="0"/>
              <a:t>Florida </a:t>
            </a:r>
            <a:r>
              <a:rPr lang="en-US" dirty="0"/>
              <a:t>allows local districts to develop their </a:t>
            </a:r>
            <a:r>
              <a:rPr lang="en-US" dirty="0" smtClean="0"/>
              <a:t>own salary schedules; must </a:t>
            </a:r>
            <a:r>
              <a:rPr lang="en-US" dirty="0"/>
              <a:t>ensure </a:t>
            </a:r>
            <a:r>
              <a:rPr lang="en-US" dirty="0" smtClean="0"/>
              <a:t>that the </a:t>
            </a:r>
            <a:r>
              <a:rPr lang="en-US" dirty="0"/>
              <a:t>most effective teachers receive salary </a:t>
            </a:r>
            <a:r>
              <a:rPr lang="en-US" dirty="0" smtClean="0"/>
              <a:t>increases greater </a:t>
            </a:r>
            <a:r>
              <a:rPr lang="en-US" dirty="0"/>
              <a:t>than the highest salary adjustment </a:t>
            </a:r>
            <a:r>
              <a:rPr lang="en-US" dirty="0" smtClean="0"/>
              <a:t>available.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seven of those states – </a:t>
            </a:r>
            <a:r>
              <a:rPr lang="en-US" b="1" dirty="0"/>
              <a:t>Florida</a:t>
            </a:r>
            <a:r>
              <a:rPr lang="en-US" dirty="0"/>
              <a:t>, </a:t>
            </a:r>
            <a:r>
              <a:rPr lang="en-US" b="1" dirty="0"/>
              <a:t>Hawaii</a:t>
            </a:r>
            <a:r>
              <a:rPr lang="en-US" dirty="0"/>
              <a:t>, </a:t>
            </a:r>
            <a:r>
              <a:rPr lang="en-US" b="1" dirty="0"/>
              <a:t>Indiana</a:t>
            </a:r>
            <a:r>
              <a:rPr lang="en-US" dirty="0" smtClean="0"/>
              <a:t>, </a:t>
            </a:r>
            <a:r>
              <a:rPr lang="en-US" b="1" dirty="0" smtClean="0"/>
              <a:t>Louisiana</a:t>
            </a:r>
            <a:r>
              <a:rPr lang="en-US" dirty="0"/>
              <a:t>, </a:t>
            </a:r>
            <a:r>
              <a:rPr lang="en-US" b="1" dirty="0"/>
              <a:t>Michigan</a:t>
            </a:r>
            <a:r>
              <a:rPr lang="en-US" dirty="0"/>
              <a:t>, </a:t>
            </a:r>
            <a:r>
              <a:rPr lang="en-US" b="1" dirty="0"/>
              <a:t>Nevada </a:t>
            </a:r>
            <a:r>
              <a:rPr lang="en-US" dirty="0"/>
              <a:t>and </a:t>
            </a:r>
            <a:r>
              <a:rPr lang="en-US" b="1" dirty="0"/>
              <a:t>Utah </a:t>
            </a:r>
            <a:r>
              <a:rPr lang="en-US" dirty="0"/>
              <a:t>– directly </a:t>
            </a:r>
            <a:r>
              <a:rPr lang="en-US" dirty="0" smtClean="0"/>
              <a:t>tie teacher </a:t>
            </a:r>
            <a:r>
              <a:rPr lang="en-US" dirty="0"/>
              <a:t>compensation to teacher evaluation </a:t>
            </a:r>
            <a:r>
              <a:rPr lang="en-US" dirty="0" smtClean="0"/>
              <a:t>results</a:t>
            </a:r>
          </a:p>
          <a:p>
            <a:pPr marL="171450" indent="-171450">
              <a:buFont typeface="Arial"/>
              <a:buChar char="•"/>
            </a:pPr>
            <a:r>
              <a:rPr lang="en-US" b="1" dirty="0"/>
              <a:t>Louisiana </a:t>
            </a:r>
            <a:r>
              <a:rPr lang="en-US" dirty="0"/>
              <a:t>supports differential pay by offering up </a:t>
            </a:r>
            <a:r>
              <a:rPr lang="en-US" dirty="0" smtClean="0"/>
              <a:t>to $</a:t>
            </a:r>
            <a:r>
              <a:rPr lang="en-US" dirty="0"/>
              <a:t>3,000 per year for four years to teach math, biology</a:t>
            </a:r>
            <a:r>
              <a:rPr lang="en-US" dirty="0" smtClean="0"/>
              <a:t>, chemistry</a:t>
            </a:r>
            <a:r>
              <a:rPr lang="en-US" dirty="0"/>
              <a:t>, physics and special education, and up </a:t>
            </a:r>
            <a:r>
              <a:rPr lang="en-US" dirty="0" smtClean="0"/>
              <a:t>to an </a:t>
            </a:r>
            <a:r>
              <a:rPr lang="en-US" dirty="0"/>
              <a:t>additional $6,000 per year, up to four years, </a:t>
            </a:r>
            <a:r>
              <a:rPr lang="en-US" dirty="0" smtClean="0"/>
              <a:t>to teach </a:t>
            </a:r>
            <a:r>
              <a:rPr lang="en-US" dirty="0"/>
              <a:t>in low-performing </a:t>
            </a:r>
            <a:r>
              <a:rPr lang="en-US" dirty="0" smtClean="0"/>
              <a:t>schools.</a:t>
            </a:r>
          </a:p>
          <a:p>
            <a:pPr marL="171450" indent="-171450">
              <a:buFont typeface="Arial"/>
              <a:buChar char="•"/>
            </a:pPr>
            <a:r>
              <a:rPr lang="en-US" b="1" dirty="0" smtClean="0"/>
              <a:t>Florida </a:t>
            </a:r>
            <a:r>
              <a:rPr lang="en-US" dirty="0"/>
              <a:t>also </a:t>
            </a:r>
            <a:r>
              <a:rPr lang="en-US" dirty="0" smtClean="0"/>
              <a:t>supports differential </a:t>
            </a:r>
            <a:r>
              <a:rPr lang="en-US" dirty="0"/>
              <a:t>pay by providing salary supplements </a:t>
            </a:r>
            <a:r>
              <a:rPr lang="en-US" dirty="0" smtClean="0"/>
              <a:t>for teachers </a:t>
            </a:r>
            <a:r>
              <a:rPr lang="en-US" dirty="0"/>
              <a:t>in both high-need schools and </a:t>
            </a:r>
            <a:r>
              <a:rPr lang="en-US" dirty="0" smtClean="0"/>
              <a:t>shortage subject </a:t>
            </a:r>
            <a:r>
              <a:rPr lang="en-US" dirty="0"/>
              <a:t>areas</a:t>
            </a:r>
            <a:r>
              <a:rPr lang="en-US" dirty="0" smtClean="0"/>
              <a:t>.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NC is one of 20 states that does not have some kind of differential pay system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Maryland offers tuition reimbursement for </a:t>
            </a:r>
            <a:r>
              <a:rPr lang="en-US" dirty="0" smtClean="0"/>
              <a:t>teacher retraining </a:t>
            </a:r>
            <a:r>
              <a:rPr lang="en-US" dirty="0"/>
              <a:t>in specified shortage subject areas and </a:t>
            </a:r>
            <a:r>
              <a:rPr lang="en-US" dirty="0" smtClean="0"/>
              <a:t>offers a </a:t>
            </a:r>
            <a:r>
              <a:rPr lang="en-US" dirty="0"/>
              <a:t>stipend for alternate route candidates teaching </a:t>
            </a:r>
            <a:r>
              <a:rPr lang="en-US" dirty="0" smtClean="0"/>
              <a:t>in shortage </a:t>
            </a:r>
            <a:r>
              <a:rPr lang="en-US" dirty="0"/>
              <a:t>subject areas</a:t>
            </a:r>
            <a:r>
              <a:rPr lang="en-US" dirty="0" smtClean="0"/>
              <a:t>.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Nine states offer loan forgiveness for teachers in high-need schools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12 states offer loan forgiveness for teachers who teach in a shortage area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Some </a:t>
            </a:r>
            <a:r>
              <a:rPr lang="en-US" dirty="0"/>
              <a:t>states </a:t>
            </a:r>
            <a:r>
              <a:rPr lang="en-US" dirty="0" smtClean="0"/>
              <a:t>support incentives </a:t>
            </a:r>
            <a:r>
              <a:rPr lang="en-US" dirty="0"/>
              <a:t>other than differential pay, </a:t>
            </a:r>
            <a:r>
              <a:rPr lang="en-US" dirty="0" smtClean="0"/>
              <a:t>including loan </a:t>
            </a:r>
            <a:r>
              <a:rPr lang="en-US" dirty="0"/>
              <a:t>forgiveness, mortgage assistance, and </a:t>
            </a:r>
            <a:r>
              <a:rPr lang="en-US" dirty="0" smtClean="0"/>
              <a:t>tuition reimbursements </a:t>
            </a:r>
            <a:r>
              <a:rPr lang="en-US" dirty="0"/>
              <a:t>and scholarships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65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Performance pay for retention purposes.  Research suggests that performance incentives do not raise teacher productivity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Allow districts to experiment with alternative pay scales; transition to this is tough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Explore leadership </a:t>
            </a:r>
            <a:r>
              <a:rPr lang="en-US" dirty="0" smtClean="0"/>
              <a:t>opportunities for teachers, such as administrative-teacher hybrid roles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Why not allow high performing teachers to have more flexibility built into their contract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Professional development: Brian Randall, who teaches in Asheville and is a Hope Street Group fellow.  Urges the use of the teacher-led professional development, which teachers prefer; teachers receive additional pay for leading PD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87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why the relationship between teacher compensation and student performance is weak.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472C-FBA6-9B4A-8473-7383CE0228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4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January 27,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" y="228600"/>
            <a:ext cx="8674100" cy="4571999"/>
          </a:xfrm>
        </p:spPr>
        <p:txBody>
          <a:bodyPr/>
          <a:lstStyle/>
          <a:p>
            <a:r>
              <a:rPr lang="en-US" sz="4000" dirty="0" smtClean="0"/>
              <a:t>Teacher turnover, retention, and compensation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Terry L. Stoops</a:t>
            </a:r>
          </a:p>
          <a:p>
            <a:r>
              <a:rPr lang="en-US" dirty="0" smtClean="0"/>
              <a:t>Director of Research and Education studies</a:t>
            </a:r>
          </a:p>
          <a:p>
            <a:r>
              <a:rPr lang="en-US" dirty="0" smtClean="0"/>
              <a:t>John Locke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084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2108200" y="1752600"/>
            <a:ext cx="5969000" cy="4373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Terry L. Stoops, Ph.D.</a:t>
            </a:r>
          </a:p>
          <a:p>
            <a:r>
              <a:rPr lang="en-US" b="0" dirty="0"/>
              <a:t>Director of Research and Education </a:t>
            </a:r>
            <a:r>
              <a:rPr lang="en-US" b="0" dirty="0" smtClean="0"/>
              <a:t>Studies</a:t>
            </a:r>
          </a:p>
          <a:p>
            <a:r>
              <a:rPr lang="en-US" b="0" dirty="0" smtClean="0"/>
              <a:t>John </a:t>
            </a:r>
            <a:r>
              <a:rPr lang="en-US" b="0" dirty="0"/>
              <a:t>Locke Foundation</a:t>
            </a:r>
          </a:p>
          <a:p>
            <a:r>
              <a:rPr lang="en-US" b="0" dirty="0"/>
              <a:t>200 West Morgan Street</a:t>
            </a:r>
          </a:p>
          <a:p>
            <a:r>
              <a:rPr lang="en-US" b="0" dirty="0"/>
              <a:t>Raleigh, North Carolina 27601</a:t>
            </a:r>
          </a:p>
          <a:p>
            <a:r>
              <a:rPr lang="fi-FI" b="0" dirty="0"/>
              <a:t>919-828-3876 (voice)</a:t>
            </a:r>
          </a:p>
          <a:p>
            <a:r>
              <a:rPr lang="hu-HU" b="0" dirty="0"/>
              <a:t>919-821-5117 (facsimile)</a:t>
            </a:r>
          </a:p>
          <a:p>
            <a:r>
              <a:rPr lang="en-US" b="0" dirty="0"/>
              <a:t>Website: www.JohnLocke.org</a:t>
            </a:r>
          </a:p>
          <a:p>
            <a:r>
              <a:rPr lang="en-US" b="0" dirty="0"/>
              <a:t>Email: tstoops@JohnLocke.org</a:t>
            </a:r>
          </a:p>
          <a:p>
            <a:r>
              <a:rPr lang="en-US" b="0" dirty="0"/>
              <a:t>Twitter: @TerryStoops</a:t>
            </a:r>
          </a:p>
        </p:txBody>
      </p:sp>
    </p:spTree>
    <p:extLst>
      <p:ext uri="{BB962C8B-B14F-4D97-AF65-F5344CB8AC3E}">
        <p14:creationId xmlns:p14="http://schemas.microsoft.com/office/powerpoint/2010/main" val="439816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five considerations for raising teacher quality (NCTQ)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Delivering Well Prepared </a:t>
            </a:r>
            <a:r>
              <a:rPr lang="en-US" b="0" dirty="0" smtClean="0"/>
              <a:t>Teachers</a:t>
            </a:r>
          </a:p>
          <a:p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Expanding the Pool of </a:t>
            </a:r>
            <a:r>
              <a:rPr lang="en-US" b="0" dirty="0" smtClean="0"/>
              <a:t>Teachers</a:t>
            </a:r>
          </a:p>
          <a:p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Identifying Effective </a:t>
            </a:r>
            <a:r>
              <a:rPr lang="en-US" b="0" dirty="0" smtClean="0"/>
              <a:t>Teachers</a:t>
            </a:r>
          </a:p>
          <a:p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Retaining Effective Teachers</a:t>
            </a:r>
          </a:p>
          <a:p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Exiting Ineffective Teachers</a:t>
            </a:r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846190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055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teacher turnover good or bad?</a:t>
            </a:r>
            <a:endParaRPr lang="en-US" sz="28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81146296"/>
              </p:ext>
            </p:extLst>
          </p:nvPr>
        </p:nvGraphicFramePr>
        <p:xfrm>
          <a:off x="457200" y="1746249"/>
          <a:ext cx="821055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526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Insufficient Teacher turnover data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25" y="1752600"/>
            <a:ext cx="8620125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According to NCTQ, six </a:t>
            </a:r>
            <a:r>
              <a:rPr lang="en-US" dirty="0"/>
              <a:t>states report an annual turnover </a:t>
            </a:r>
            <a:r>
              <a:rPr lang="en-US" dirty="0" smtClean="0"/>
              <a:t>rate (CT, IL, NJ, NY, NC, and SC)</a:t>
            </a:r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Individual studies of turnover in cities (Chicago, New York, Philadelphia, and Los Angeles) and states (NY, IL, and TX)</a:t>
            </a:r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Quadrennial </a:t>
            </a:r>
            <a:r>
              <a:rPr lang="en-US" dirty="0"/>
              <a:t>attrition estimates from the federal School and Staffing Survey and Teacher Follow-up Survey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793775" y="11793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62924" cy="1371600"/>
          </a:xfrm>
        </p:spPr>
        <p:txBody>
          <a:bodyPr>
            <a:norm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haracteristics of teachers who migrate or leave the profession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034557"/>
              </p:ext>
            </p:extLst>
          </p:nvPr>
        </p:nvGraphicFramePr>
        <p:xfrm>
          <a:off x="457199" y="1752600"/>
          <a:ext cx="8162925" cy="4867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0408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do teachers migrate or leave the profession?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842593"/>
              </p:ext>
            </p:extLst>
          </p:nvPr>
        </p:nvGraphicFramePr>
        <p:xfrm>
          <a:off x="457200" y="1752600"/>
          <a:ext cx="811530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4521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Evaluating state Teacher retention efforts (NCTQ)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25" y="1752600"/>
            <a:ext cx="8620125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Six states rated as most effective at </a:t>
            </a:r>
            <a:r>
              <a:rPr lang="en-US" dirty="0"/>
              <a:t>r</a:t>
            </a:r>
            <a:r>
              <a:rPr lang="en-US" dirty="0" smtClean="0"/>
              <a:t>etaining </a:t>
            </a:r>
            <a:r>
              <a:rPr lang="en-US" dirty="0"/>
              <a:t>e</a:t>
            </a:r>
            <a:r>
              <a:rPr lang="en-US" dirty="0" smtClean="0"/>
              <a:t>ffective teachers (AR, FL, HI, LA, UT, and VA)</a:t>
            </a:r>
          </a:p>
          <a:p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b="1" dirty="0" smtClean="0"/>
              <a:t>NC </a:t>
            </a:r>
            <a:r>
              <a:rPr lang="en-US" b="1" dirty="0"/>
              <a:t>grade for retaining effective teachers</a:t>
            </a:r>
            <a:r>
              <a:rPr lang="en-US" b="1" dirty="0" smtClean="0"/>
              <a:t>: </a:t>
            </a:r>
            <a:r>
              <a:rPr lang="en-US" b="1" dirty="0"/>
              <a:t>C</a:t>
            </a:r>
            <a:r>
              <a:rPr lang="en-US" b="1" dirty="0" smtClean="0"/>
              <a:t>+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New teacher induction (NC meets goal)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Professional development (NC meets goal)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Pay scales and performance pay (NC meets small part of goal)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Differential pay (NC does not meet goal)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Compensation for prior experience (NC is a “best practice” state)</a:t>
            </a:r>
          </a:p>
        </p:txBody>
      </p:sp>
    </p:spTree>
    <p:extLst>
      <p:ext uri="{BB962C8B-B14F-4D97-AF65-F5344CB8AC3E}">
        <p14:creationId xmlns:p14="http://schemas.microsoft.com/office/powerpoint/2010/main" val="225125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can we retain high-quality teachers?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023791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040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not an across-the-board salary increase?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07078"/>
              </p:ext>
            </p:extLst>
          </p:nvPr>
        </p:nvGraphicFramePr>
        <p:xfrm>
          <a:off x="457199" y="1752600"/>
          <a:ext cx="8162925" cy="4803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060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577</TotalTime>
  <Words>1179</Words>
  <Application>Microsoft Macintosh PowerPoint</Application>
  <PresentationFormat>On-screen Show (4:3)</PresentationFormat>
  <Paragraphs>155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Essential</vt:lpstr>
      <vt:lpstr>Teacher turnover, retention, and compensation</vt:lpstr>
      <vt:lpstr>five considerations for raising teacher quality (NCTQ)</vt:lpstr>
      <vt:lpstr>Is teacher turnover good or bad?</vt:lpstr>
      <vt:lpstr>Insufficient Teacher turnover data</vt:lpstr>
      <vt:lpstr>Characteristics of teachers who migrate or leave the profession</vt:lpstr>
      <vt:lpstr>Why do teachers migrate or leave the profession?</vt:lpstr>
      <vt:lpstr>Evaluating state Teacher retention efforts (NCTQ)</vt:lpstr>
      <vt:lpstr>How can we retain high-quality teachers?</vt:lpstr>
      <vt:lpstr>Why not an across-the-board salary increase?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 Stoops</dc:creator>
  <cp:lastModifiedBy>Terry Stoops</cp:lastModifiedBy>
  <cp:revision>162</cp:revision>
  <cp:lastPrinted>2016-01-27T14:41:00Z</cp:lastPrinted>
  <dcterms:created xsi:type="dcterms:W3CDTF">2016-01-25T15:44:29Z</dcterms:created>
  <dcterms:modified xsi:type="dcterms:W3CDTF">2016-01-27T14:42:43Z</dcterms:modified>
</cp:coreProperties>
</file>